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93" r:id="rId1"/>
  </p:sldMasterIdLst>
  <p:sldIdLst>
    <p:sldId id="256" r:id="rId2"/>
    <p:sldId id="257" r:id="rId3"/>
    <p:sldId id="270" r:id="rId4"/>
    <p:sldId id="271" r:id="rId5"/>
    <p:sldId id="259" r:id="rId6"/>
    <p:sldId id="272" r:id="rId7"/>
    <p:sldId id="260" r:id="rId8"/>
    <p:sldId id="269" r:id="rId9"/>
    <p:sldId id="268" r:id="rId10"/>
    <p:sldId id="284" r:id="rId11"/>
    <p:sldId id="261" r:id="rId12"/>
    <p:sldId id="266" r:id="rId13"/>
    <p:sldId id="277" r:id="rId14"/>
    <p:sldId id="262" r:id="rId15"/>
    <p:sldId id="281" r:id="rId16"/>
    <p:sldId id="265" r:id="rId17"/>
    <p:sldId id="282" r:id="rId18"/>
    <p:sldId id="264" r:id="rId19"/>
    <p:sldId id="276" r:id="rId20"/>
    <p:sldId id="263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478" autoAdjust="0"/>
    <p:restoredTop sz="94660"/>
  </p:normalViewPr>
  <p:slideViewPr>
    <p:cSldViewPr snapToGrid="0">
      <p:cViewPr varScale="1">
        <p:scale>
          <a:sx n="80" d="100"/>
          <a:sy n="80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png>
</file>

<file path=ppt/media/image19.jpg>
</file>

<file path=ppt/media/image2.jpg>
</file>

<file path=ppt/media/image20.jpg>
</file>

<file path=ppt/media/image21.jpg>
</file>

<file path=ppt/media/image22.jpg>
</file>

<file path=ppt/media/image3.jpg>
</file>

<file path=ppt/media/image4.jpg>
</file>

<file path=ppt/media/image5.jpg>
</file>

<file path=ppt/media/image6.gif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532DB-5CAB-4027-B376-F7807DF754D9}" type="datetimeFigureOut">
              <a:rPr lang="nl-NL" smtClean="0"/>
              <a:t>3-7-2017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074BA-3692-410F-AD72-0D65A4A4F37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241320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532DB-5CAB-4027-B376-F7807DF754D9}" type="datetimeFigureOut">
              <a:rPr lang="nl-NL" smtClean="0"/>
              <a:t>3-7-2017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074BA-3692-410F-AD72-0D65A4A4F37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043718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532DB-5CAB-4027-B376-F7807DF754D9}" type="datetimeFigureOut">
              <a:rPr lang="nl-NL" smtClean="0"/>
              <a:t>3-7-2017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074BA-3692-410F-AD72-0D65A4A4F373}" type="slidenum">
              <a:rPr lang="nl-NL" smtClean="0"/>
              <a:t>‹nr.›</a:t>
            </a:fld>
            <a:endParaRPr lang="nl-NL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79824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532DB-5CAB-4027-B376-F7807DF754D9}" type="datetimeFigureOut">
              <a:rPr lang="nl-NL" smtClean="0"/>
              <a:t>3-7-2017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074BA-3692-410F-AD72-0D65A4A4F37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662885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fferte 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532DB-5CAB-4027-B376-F7807DF754D9}" type="datetimeFigureOut">
              <a:rPr lang="nl-NL" smtClean="0"/>
              <a:t>3-7-2017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074BA-3692-410F-AD72-0D65A4A4F373}" type="slidenum">
              <a:rPr lang="nl-NL" smtClean="0"/>
              <a:t>‹nr.›</a:t>
            </a:fld>
            <a:endParaRPr lang="nl-NL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161263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ar of onwa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532DB-5CAB-4027-B376-F7807DF754D9}" type="datetimeFigureOut">
              <a:rPr lang="nl-NL" smtClean="0"/>
              <a:t>3-7-2017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074BA-3692-410F-AD72-0D65A4A4F37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494071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532DB-5CAB-4027-B376-F7807DF754D9}" type="datetimeFigureOut">
              <a:rPr lang="nl-NL" smtClean="0"/>
              <a:t>3-7-2017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074BA-3692-410F-AD72-0D65A4A4F37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843523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532DB-5CAB-4027-B376-F7807DF754D9}" type="datetimeFigureOut">
              <a:rPr lang="nl-NL" smtClean="0"/>
              <a:t>3-7-2017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074BA-3692-410F-AD72-0D65A4A4F37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397104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532DB-5CAB-4027-B376-F7807DF754D9}" type="datetimeFigureOut">
              <a:rPr lang="nl-NL" smtClean="0"/>
              <a:t>3-7-2017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074BA-3692-410F-AD72-0D65A4A4F37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522088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532DB-5CAB-4027-B376-F7807DF754D9}" type="datetimeFigureOut">
              <a:rPr lang="nl-NL" smtClean="0"/>
              <a:t>3-7-2017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074BA-3692-410F-AD72-0D65A4A4F37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732484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532DB-5CAB-4027-B376-F7807DF754D9}" type="datetimeFigureOut">
              <a:rPr lang="nl-NL" smtClean="0"/>
              <a:t>3-7-2017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074BA-3692-410F-AD72-0D65A4A4F37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175140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532DB-5CAB-4027-B376-F7807DF754D9}" type="datetimeFigureOut">
              <a:rPr lang="nl-NL" smtClean="0"/>
              <a:t>3-7-2017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074BA-3692-410F-AD72-0D65A4A4F37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471563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532DB-5CAB-4027-B376-F7807DF754D9}" type="datetimeFigureOut">
              <a:rPr lang="nl-NL" smtClean="0"/>
              <a:t>3-7-2017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074BA-3692-410F-AD72-0D65A4A4F37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300710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532DB-5CAB-4027-B376-F7807DF754D9}" type="datetimeFigureOut">
              <a:rPr lang="nl-NL" smtClean="0"/>
              <a:t>3-7-2017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074BA-3692-410F-AD72-0D65A4A4F37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002112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532DB-5CAB-4027-B376-F7807DF754D9}" type="datetimeFigureOut">
              <a:rPr lang="nl-NL" smtClean="0"/>
              <a:t>3-7-2017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074BA-3692-410F-AD72-0D65A4A4F37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191463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9074BA-3692-410F-AD72-0D65A4A4F373}" type="slidenum">
              <a:rPr lang="nl-NL" smtClean="0"/>
              <a:t>‹nr.›</a:t>
            </a:fld>
            <a:endParaRPr lang="nl-NL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532DB-5CAB-4027-B376-F7807DF754D9}" type="datetimeFigureOut">
              <a:rPr lang="nl-NL" smtClean="0"/>
              <a:t>3-7-2017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595052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F532DB-5CAB-4027-B376-F7807DF754D9}" type="datetimeFigureOut">
              <a:rPr lang="nl-NL" smtClean="0"/>
              <a:t>3-7-2017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C79074BA-3692-410F-AD72-0D65A4A4F37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21262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4" r:id="rId1"/>
    <p:sldLayoutId id="2147483895" r:id="rId2"/>
    <p:sldLayoutId id="2147483896" r:id="rId3"/>
    <p:sldLayoutId id="2147483897" r:id="rId4"/>
    <p:sldLayoutId id="2147483898" r:id="rId5"/>
    <p:sldLayoutId id="2147483899" r:id="rId6"/>
    <p:sldLayoutId id="2147483900" r:id="rId7"/>
    <p:sldLayoutId id="2147483901" r:id="rId8"/>
    <p:sldLayoutId id="2147483902" r:id="rId9"/>
    <p:sldLayoutId id="2147483903" r:id="rId10"/>
    <p:sldLayoutId id="2147483904" r:id="rId11"/>
    <p:sldLayoutId id="2147483905" r:id="rId12"/>
    <p:sldLayoutId id="2147483906" r:id="rId13"/>
    <p:sldLayoutId id="2147483907" r:id="rId14"/>
    <p:sldLayoutId id="2147483908" r:id="rId15"/>
    <p:sldLayoutId id="214748390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 err="1"/>
              <a:t>Hendrick’s</a:t>
            </a:r>
            <a:r>
              <a:rPr lang="nl-NL" dirty="0"/>
              <a:t> adventure </a:t>
            </a: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/>
              <a:t>Door: Mart, </a:t>
            </a:r>
            <a:r>
              <a:rPr lang="nl-NL" dirty="0" err="1"/>
              <a:t>Sharona</a:t>
            </a:r>
            <a:r>
              <a:rPr lang="nl-NL" dirty="0"/>
              <a:t>, Remco, Dave, Max en </a:t>
            </a:r>
            <a:r>
              <a:rPr lang="nl-NL" dirty="0" err="1"/>
              <a:t>joshua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2134408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5E9A34B-6602-46BD-A152-56F15DB01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7" name="Tijdelijke aanduiding voor inhoud 6">
            <a:extLst>
              <a:ext uri="{FF2B5EF4-FFF2-40B4-BE49-F238E27FC236}">
                <a16:creationId xmlns:a16="http://schemas.microsoft.com/office/drawing/2014/main" id="{747F7ECA-0628-49F8-B6B0-E4626293AF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238" y="1"/>
            <a:ext cx="12202238" cy="6889040"/>
          </a:xfrm>
        </p:spPr>
      </p:pic>
      <p:sp>
        <p:nvSpPr>
          <p:cNvPr id="4" name="Rechthoek 3">
            <a:extLst>
              <a:ext uri="{FF2B5EF4-FFF2-40B4-BE49-F238E27FC236}">
                <a16:creationId xmlns:a16="http://schemas.microsoft.com/office/drawing/2014/main" id="{2FB67CB9-0C5B-4540-8CE6-BE859708282D}"/>
              </a:ext>
            </a:extLst>
          </p:cNvPr>
          <p:cNvSpPr/>
          <p:nvPr/>
        </p:nvSpPr>
        <p:spPr>
          <a:xfrm>
            <a:off x="5974813" y="3244334"/>
            <a:ext cx="24237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>
                <a:solidFill>
                  <a:srgbClr val="000000"/>
                </a:solidFill>
                <a:latin typeface="Times New Roman" panose="02020603050405020304" pitchFamily="18" charset="0"/>
              </a:rPr>
              <a:t> </a:t>
            </a:r>
            <a:endParaRPr lang="nl-NL" dirty="0"/>
          </a:p>
        </p:txBody>
      </p:sp>
      <p:sp>
        <p:nvSpPr>
          <p:cNvPr id="5" name="AutoShape 2" descr="data:image/jpg;base64,%20/9j/4AAQSkZJRgABAQEAYABgAAD/2wBDAAUDBAQEAwUEBAQFBQUGBwwIBwcHBw8LCwkMEQ8SEhEPERETFhwXExQaFRERGCEYGh0dHx8fExciJCIeJBweHx7/2wBDAQUFBQcGBw4ICA4eFBEUHh4eHh4eHh4eHh4eHh4eHh4eHh4eHh4eHh4eHh4eHh4eHh4eHh4eHh4eHh4eHh4eHh7/wAARCALoBSsDASIAAhEBAxEB/8QAHwAAAQUBAQEBAQEAAAAAAAAAAAECAwQFBgcICQoL/8QAtRAAAgEDAwIEAwUFBAQAAAF9AQIDAAQRBRIhMUEGE1FhByJxFDKBkaEII0KxwRVS0fAkM2JyggkKFhcYGRolJicoKSo0NTY3ODk6Q0RFRkdISUpTVFVWV1hZWmNkZWZnaGlqc3R1dnd4eXqDhIWGh4iJipKTlJWWl5iZmqKjpKWmp6ipqrKztLW2t7i5usLDxMXGx8jJytLT1NXW19jZ2uHi4+Tl5ufo6erx8vP09fb3+Pn6/8QAHwEAAwEBAQEBAQEBAQAAAAAAAAECAwQFBgcICQoL/8QAtREAAgECBAQDBAcFBAQAAQJ3AAECAxEEBSExBhJBUQdhcRMiMoEIFEKRobHBCSMzUvAVYnLRChYkNOEl8RcYGRomJygpKjU2Nzg5OkNERUZHSElKU1RVVldYWVpjZGVmZ2hpanN0dXZ3eHl6goOEhYaHiImKkpOUlZaXmJmaoqOkpaanqKmqsrO0tba3uLm6wsPExcbHyMnK0tPU1dbX2Nna4uPk5ebn6Onq8vP09fb3+Pn6/9oADAMBAAIRAxEAPwD1aiirekwx3GqW0Mw3I8gVh0r4GC52kj76cuRNvoVKK7j+yNCutTu9Jis5YpoE3CYSZFZF1pVvH4ViukjLXT3Ji3K33sEgV2zwE4ptM46eY05tJp9DnqK07nQtWtrVriewlESjOeMiotO0nUb9S1navKnTePWub2FRPltqzr9vRa5ubReZRorpLbRRDoGqSXtq0d1b42fNg/pWRe6ZfWUKS3cJjRx8oOMtTnh6kFdr/gGVLE05yaT6/f1KVFdHZaIl54TW6tLMzXpmK8E/dzWPqOnX1hMI7q3eJnPygjOfpVVMPOCUraCp4mnOTinqVKK1D4f1hLX7QdPm8vg9QSaspp9qfBk2otFi5Wbbv7gccYpQw1R6Wa0uVPFU1Z3vrbQwqK1IvD2syWpnSwl8vGV6ZIrPSKRp/JVC0xO0L3zWUqc425kaRq05X5XsR0VqXHh7WIIPPksZgi8t06U210HVrmOKaCxeRJBuVuMY9609hWvblZKxFG1+ZW9TNorU0/TZl12Gxv7ObJbLRDglfrSnRb66nnNjZSmJJGQAnlfahYeo1e3UTxNNO19LGVRWr/wj+trcCH+zpdxGeBxx6mqw0rUPt/2H7I/2jqEx29fpSlRqxt7rKjXpSv7y+8p0Vpy6Fq0VzFBNZyI05wh961NX8LyWFxbMkM89u23zTuGdxPQVccJVab5djKWMoppc25zFFa2o6ZMdclsdOsZRzlY2OSBjrUF9o+pWJRbqzdA7BVPXcxqJYepG+jaRccTTlbVXZQorY/4RvXMnGnybQM53cVlSpJE5WRSjocNnqp9KmVKdPWSaLhVhU0jJP5jKK07fQdYuLb7RDYyGM/NnjJrVufD7TaHps+n2byTygtKc5x0rWGEqyTaj/wAEynjKUWk5bu3ocvRVq4sby2uxZy28iTt8qpjk/Sp7/RtUsIBNd2bxJ/e44+tZ+yqa6bGnt6atqtfMzqK1LTQdYuoBcQ2TtFt3KeMtV/Q/C91fWFzczRyo8e4QqMAyMCQc/iKuGGrT91R3M54uhDWUtjnKKmu4Jrad7eeMpKnDr71EeTmsJJp2ZtFpq62EooopF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aHh3jXrP/rqKz6kt5pbe4jnjYLIh3KSOn1rSnLkmmTWjzwkj0ePU55fFNxphsFMDAhp1TDYx3NZt3YhvDVvp9rJt/4mRjjfP3fmNc/N4n1qZGja8I3Dnaig49jVNNVvVtI7UTt5ccnmp03Buuc16s8fTas9TxaeX1o2astv+HO/s4I4G1K1ae7up/sx815QfLPBxt7d6xNaN1F4T0n+zhKkJUeaYwevvjmshvFGuMNrXeQRggouGFV9N1vVLCMx2t2yxk52kBsH2pzx1GUeVaaDhgK0HzOz1+R1vgx9unahJq+5gsib/NGTjtmsDx3HeLrBkum82BxmAqMDZ6fWqVxrmpXENxFLcblnx5oKrniorvVL66sorO4lLxRnMZKgke2awrYuEqPslfT/ADOihg6sMR7XTX/I6GzuZ7b4dmS3Zo5GnK5U9ASa0rF47nT/AA/LeP5jeccM/UnHeuJ/tC6/s7+zt+LfeX8sKP50r6lePYwWZmJihOYxwu0/Wqjjox07JEzwE5Xfdt/eddZvq58eSLIZfIJOQc7QmOParax2r6dcRgL5J1VeD0PzLkfnXIt4l1lrY25vW2kbSdoBx9apjULv+z2sFlxAz78ZGd3XOfWqjj6Udrsy/s+rK17LZHd6tNZWfiRLi41C+RkA2wpAxj246ccGuVuIxqPjBlsG8nzpso+NpX8KZF4n1uGBY1vhtUYBYAnFZovJvtn2wTH7QW3bwQDmoxGMp1XGy0vdmmGwVWlzcz1tZHomixW9vq89qlxf3c+wiZ5M+WP6flWLrV1dWvgzT/s8zRM8zAlfQM3FZP8AwlWulx/pvKjldi4YVQutSvLy0itbiQtFG25VCjOTnnIrSrj6Xs3GHmZUcvre0Up26fqdwz+drfh25bBkkhJY+vFVluJbfRvEUkLFXFwcEdRXKjWtS8y1kW4G+1XbF+7GFpj6tfNBcwmXEdw26UbByaHjoa/10sUsuqNLb+nc6e51O9TwDbSrcSec82wyZ5x1/pWhqNjcX+v2ckNxJbbbEF5U++3PQVwzahdvp8ens2bdG3KAo4P1qf8At7VPtMd0LkrJGnlqyqPu+hpRzCDspXtoXLLqi1ja7v8AidRrXlDwczW5vNsdwu15sh855I71H4n+0HXNI5mEBWPcQTtzx1965y+8QapeW7291db45OSNoGKadf1R7aKCS7LxxsCg2gn5eRk1VTHUZNrXp+BFPAVoWel9fxO4uGYTeIWs8fbdq7fUDb2rJ0lrlvBt+dV3lBIPKMud27I6fjXOjWdTGovqKzMJ3ABZFABHuO9JqOs6lqG1Lq6aRUIZVAAGR6gdaUsdTd5a31/EI5fVjaOltNfQ6nxRf3lv4p02OGZxHsTKA8HJ71g+OEVPE04VQM7Sc9CcVRu9Svbu7ju5pC8sWArBQMY9qi1C7uL+6a5uWLSHGSABkj0rDEYtVIyXd3OjDYOVKUZaaKzO2tHXW7aK1f7dp97BB8uCQpGBz6GqWv3d1aeENLignMZfO5lOM4//AF1jN4m1poPI+2tt27RhVBA9M1Sur+8uLOC0mctFD/qwFGfxreeOp8rUb3tYwp5fV5k5Wte9j0GHZL4i0qabBkNkxBI6ms8XmmwR6jaT3l7cGcncs0LBUPsfSuSm1fUJpbeQzsHtl2xlRjaKmu/EWs3dq1vPdFo3+VsKo3Cr/tGnZ6Gf9l1W1qv6Z2PiCSytdTtJZb69txEAY4oYmZD9cdajjulvDr8lm0wXyU2rtZSG29ga5S28Sa1bQCCO9conAVlBP51BBrmqQ3kl4l2/mzY8w7Vw34USzCnuk1/wwlllVLVp/wDDlKXzdx84O0mQHLn5gaYetPubiS5uJLiVw0kh3M2MVHXitq+h7kU1FXCiiikM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Dc/sH/AKev/HBS/wBg85+18/7grbxRivT+rw7HlfWJ9zD/ALBz/wAvWf8AgApf7B/6ez/3xW3ijFL6vDsH1ifcxBoOP+Xo/wDfFJ/YPGPtfH+4K3MUYo+rw7B9Yn3MT+wf+ns/98Un9g/9PX/jgrcxRin9Xh2D6xPuYf8AYP8A09f+OCj+wf8Ap7/8cFbmKMUfV4dg+sT7mJ/YP/T0f++BR/YPOftZz/uVt4oxS+rw7B9Yn3MMaDj/AJev/HBR/YP/AE9f+OCtzFGKPq8OwfWJ9zDOg8f8fX/jgo/sHjH2rj/cFbmKMU/q8OwfWJ9zD/sH/p6/8cFH9g/9PX/jgrcxRij2EOwfWJ9zE/sH/p6/8cFINBx0uv8AxwVuYoxR9Xh2D6xPuYn9g/8AT0f++BSf2Dn/AJev/HBW5ijFH1eHYPrE+5h/2Dz/AMfX/jgo/sH/AKej/wB8VuYoxS+rw7B9Yn3MM6AO91/44KP7B/6ev/HBW5ijFP6vDsH1ifcw/wCwf+nr/wAcFH9g/wDT1/44K3MUYpfV4dg+sT7mGdBHe6/8cFH9g/8AT1/44K3MUYp/V4dg+sT7mJ/YP/T0f++KT+wec/auf9wVuYoxR9Xh2D6xPuYZ0HPW6z9UFL/YP/T1/wCOCtvFGKPq8OwfWJ9zD/sH/p6/8co/sH/p6/8AHBW5ijFL6vDsH1ifcw/7B/6ev/HBR/YP/T1/44K3MUYo+rw7B9Yn3MP+wf8Ap6/8co/sH/p6/wDHBW5ijFH1eHYPrE+5h/2D/wBPX/jgo/sH/p6/8cFbmKMUfV4dg+sT7mH/AGD/ANPX/jlH9g/9PX/jgrcxRij6vDsH1ifcw/7B/wCnr/xwUf2D/wBPX/jgrcxRij6vDsH1ifcw/wCwf+nr/wAco/sH/p6/8cFbmKMUfV4dg+sT7mH/AGD/ANPX/jgo/sH/AKev/HBW5ijFH1eHYPrE+5h/2D/09f8Ajgo/sH/p6/8AHBW5ijFH1eHYPrE+5h/2D/09f+OCj+wf+nr/AMcFbmKMUfV4dg+sT7mH/YP/AE9f+OCj+wf+nr/xwVuYoxR9Xh2D6xPuYf8AYP8A09f+OCj+wf8Ap6/8cFbmKMUfV4dg+sT7mH/YP/T1/wCOCj+wf+nr/wAcFbmKMUfV4dg+sT7mH/YP/T1/44KP7B/6ev8AxwVuYoxR9Xh2D6xPuYf9g/8AT1/44KP7B/6ev/HBW5ijFH1eHYPrE+5h/wBg/wDT1/44KP7B/wCnr/xwVuYoxR9Xh2D6xPuYf9g/9PX/AI4KP7B/6ev/ABwVuYoxR9Xh2D6xPuYf9g/9PX/jgo/sH/p6/wDHBW5ijFH1eHYPrE+5h/2D/wBPX/jgo/sH/p6/8cFbmKMUfV4dg+sT7mH/AGD/ANPX/jgo/sH/AKev/HBW5ijFH1eHYPrE+5h/2D/09f8Ajgo/sH/p6/8AHBW5ijFH1eHYPrE+5h/2D/09f+OCj+wf+nr/AMcFbmKMUfV4dg+sT7mH/YP/AE9f+OCj+wf+nr/xwVuYoxR9Xh2D6xPuYf8AYP8A09f+OCj+wf8Ap6/8cFbmKMUfV4dg+sT7mH/YP/T1/wCOCj+wf+nr/wAcFbmKMUfV4dg+sT7mH/YP/T1/44KP7B/6ev8AxwVuYoxR9Xh2D6xPuYf9g/8AT1/44KP7B/6ev/HBW5ijFH1eHYPrE+5h/wBg/wDT1/44KP7B/wCnr/xwVuYoxR9Xh2D6xPuYf9g/9PX/AI4KP7B/6ev/ABwVuYoxR9Xh2D6xPuYf9g/9PX/jgo/sH/p6/wDHBW5ijFH1eHYPrE+5h/2D/wBPX/jgo/sH/p6/8cFbmKMUfV4dg+sT7mH/AGD/ANPX/jgo/sH/AKev/HBW5ijFH1eHYPrE+5h/2D/09f8Ajgo/sH/p6/8AHBW5ijFH1eHYPrE+5h/2D/09f+OCj+wf+nr/AMcFbmKMUfV4dg+sT7mH/YP/AE9f+OCj+wf+nr/xytzFGKPq8OwfWJ9zD/sH/p6/8cFH9g/9PX/jgrcxRij6vDsH1ifcw/7B/wCnr/xwUf2D/wBPX/jlbmKMUfV4dg+sT7mH/YP/AE9f+OCj+wf+nr/xwVuYoxR9Xh2D6xPuYf8AYP8A09f+OCj+wf8Ap6/8crcxRij6vDsH1ifcw/7B/wCnr/xwUf2D/wBPX/jgrcxRij6vDsH1ifcw/wCwf+nr/wAcFH9g/wDT1/45W5ijFH1eHYPrE+5h/wBg/wDT1/44KP7B/wCnr/xwVuYoxR9Xh2D6xPuYf9g/9PX/AI4KP7B/6ev/ABwVuYoxR9Xh2D6xPuYf9g/9PX/jgo/sH/p6/wDHBW5ijFH1eHYPrE+5h/2D/wBPX/jgo/sH/p6/8cFbmKMUfV4dg+sT7mH/AGD/ANPX/jgo/sH/AKev/HBW5ijFH1eHYPrE+5h/2D/09f8Ajgo/sH/p6/8AHBW5ijFH1eHYPrE+5h/2D/09f+OCj+wf+nr/AMcFbmKMUfV4dg+sT7mH/YP/AE9f+OCj+wf+nr/xwVuYoxR9Xh2D6xPuYf8AYP8A09f+OCj+wf8Ap6/8cFbmKMUfV4dg+sT7mH/YP/T1/wCOUf2D/wBPX/jgrcxRij6vDsH1ifcw/wCwf+nr/wAcFH9g/wDT1/44K3MUYo+rw7B9Yn3MP+wf+nr/AMco/sH/AKev/HBW5ijFH1eHYPrE+5h/2D/09f8Ajgo/sH/p6/8AHBW5ijFH1eHYPrE+5h/2D/09f+OUf2D/ANPX/jgrcxRij6vDsH1ifcw/7B/6ev8AxwUf2D/09f8AjgrcxRij6vDsH1ifcw/7B/6ev/HKP7B/6ev/ABwVuYoxR9Xh2D6xPuYf9g/9PX/jgo/sH/p6/wDHBW5ijFH1eHYPrE+5h/2D/wBPX/jgo/sH/p6/8cFbmKMUfV4dg+sT7mH/AGD/ANPX/jgo/sH/AKev/HBW5ijFH1eHYPrE+5h/2D/09f8Ajgo/sH/p6/8AHBW5ijFH1eHYPrE+5h/2D/09f+OCj+wf+nr/AMcFbmKMUfV4dg+sT7mH/YP/AE9f+OCj+wf+nr/xwVuYoxR9Xh2D6xPuYf8AYP8A09f+OCj+wf8Ap6/8cFbmKMUfV4dg+sT7mH/YP/T1/wCOCj+wf+nr/wAcFbmKMUfV4dg+sT7mH/YP/T1/44KP7B/6ev8AxwVuYoxR9Xh2D6xPuFFFFbGI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MAoo70ppBoJRRkUUAFFGRRTSAKKKM0NAFFLSGkCCiiigdgooooEFFFFABRRRQAUUUUAFFFFABRRRQAUUUUAFFFFABRRRQAUUUUrgFFFLTHoJRS0mR6inoIKKKMj1FIAooozQAUUZooAKKDx1ooHYKKKKBWCiiigAooooAKKKKACiiigAooooAKKKKACiiigAooooAKKKKACiiigAooooAKKKKACiiigAooooAKKWkzQOwUUUZFAgoozRQAUUUCgAopaSgAooopAFFFFFx2CiiimIKKKKACiiigAooooAKKKKACiiigAooooAKKM8470UAFFFFABRRkUUAFFFFABRRRQAUUtFNK4CUUUUWBBRRRRYdgooopCaCiiigAooooAKKKKACiiigAooooAKKKKACiiigAooooAKKKKACiiigAooooAKKKKACiiigAooooAKKKKACiiigAooooAKKKKACiiimGgUUU2SSONS0siRqOSzHAApJX0QDqK57U/GOh2asouftMg42xLn9a5+88fXEmVsrFIvR5Dk/lXTDCVZdCJVIx6noNQz3EMK5mljjHuwBrzC58Q6xecy3rgf3YxtFVdzu26Rndv9sk/zrojgP5mY/WF0R6XP4g0mLrdLIfRBmqcnimxH+rgmf8AHFcLFVqKtvqVNC9s2dS3iaVv9TZoB6uaj/4SC9boiJ9FzWEtTpVKhT7CdSTNb+2L9us5H/AacuoXrH/j6f8AOs1KsR9BS9lBdBczLovLzP8Ax8Sf99VMl1dHn7RJ/wB9VSWpk7VDhHsHMy2txcd55P8AvqpVuJ/+esn/AH1VVOlSLUuEew1J9yyLiXu7H61KtxJ/f/OqyVIvWocV2KUn3LKzyexp4mbuoqAU+ocI2GpMnEuRyKUPmoY+9PrOVKNilJkynNLUVOWs3TLUh9FIKWs2mirhRRRSGFFFFABRRRQAUUtJQwCihiAMsQB6k8Vi6n4m0XTwyXF9G8i/8s4juatI0pS2Qm0tzborg77x+pOLHTyR/flbH6Csi58Ua1efeujEP7sK7R+ddMcDUl5GUq0UenyOkf8ArJET/eIH86oz63pcPDXibv7qHdXmBmmm/wBbNJJ/vsWqWKtoYBLdmf1h9jvpPFGnD/VpLIf93FVZfFBb/U2ij03H/CuTi61Yi61ssJTiHtZG+PEF63SKFPcDNL/bOoN/y1AHsorHSp06UOjDsTzs0xqd8w/4+W/lTlvbw8m4kz7NVFKnj6CpcIroHMy2t5dd55P++qlW5uD/AMt5P++qqLUqVPLHsHMy0txN/wA9pP8AvqpUuJf+ejH6mqyVKtQ4q+xV33LS3En9/wDOpFnk9QaqpUorNwVyuZljzm4yBTxKT1FV/SnrUOnG41Jkyv7U9WzUPanDpWcqavoWpktFMXrTh1qHTZSkLRRRUWY0wooopDCiiigAooooAKKKKACiiigAooooAKKKKACijtWdqWuaTppxd38KN/cB3N+VUoSlokDaXU0aWuIvviBaqWFhZPN/tSHaPyrHufF+tXWVSaO3Q9o15/OumGCqy6WMnWij012CjLFVHqxwKoz6vpkGRJeRA+gOT+leYSXV1cnM9xNJ9WOKVOo4xXQsvS+Jmbr9j0GXxPpi8R+bJ9FxVZ/FCH/U2bE/7bVyEdWUrVYSmifbSZ0DeIrxjxbwr9Bmj+3NQbpIFH+6KxoulTpR7CmugueXc0xqd83/AC9N+HFP+23hAzcyH6NVCOp0pOnFdA5mXEu7putxJ/31Uq3Nx/z3k/76qmlTJUuMewczLa3E/wDz2kP/AAKpBcTY5kc/U1WWpE61DgrBzPuWVuJP75qVZ5P7wPtiqy9KkXpWXIi033LAmfHQU9ZT6CoF6Uq9RU+zRfMywJBmnBuahpy9Kz9mh85NRUdOrNxsPnHUUUUnGxoFFFFQOwUUUUxBRRRQFgoqC7u7a0QyXM8cKjuzACue1Lxxo1sCtsZLxh/zy+7+ZrSnSnP4UJyUdzqKK86u/HWoTZFrDDbqen8RrLuNZ1W7P7+9nbPbO3+VdUcBN/FoYuvHoepXF7Zwj99dRJ/wMZrOn8RaPGf+PjzD/sLmvOEO5sk5PrnNWE6it1gIrdmf1iXQ7WXxZa9IraV/QkharnxNcMfktogP9ok1zS9RViOtPqtNLYPay7m6dfvn6GMf8BzSf2rft/y2A/3VArJj61ZWl7KC6C55F9b+8zzcP+BxUq3l0etxJ/31VBOtWE6UnCPYOZlsXVyf+W8n/fVSLc3HeeT/AL6qqlTL0qHCPYOZlhbic/8ALZz9TUqzTf3zVZOtSrUOEexSb7lhZpfXNSrPJ6Cqy1IvSs5QRSbLKzN3UYpwkGarjpT0rOVOJSm0T7qPxqNelOqXTRSmySim806s3ApSuFFFFTZjTCiiikMKKKKACiiigAooooAKKKKACiiigAooooAKKKKACiiigAooooAKKKKACiiigAooooAKKKKACiiimkAUUjYCkscAck5xj3zXF+KfiRoOju9vaynUrocFIT8gP+03+FXTpTqO0UQ5JbnanpzWBrvi3QtGJS5vEkm/55QkO4+vYfjXjniDx34g1xjG9yLS3PAgg+Tj3PU/jWJBnvnnjGf516tLKtL1GYSxHY9I1f4l6hcAx6ZaR2qdPMcb2I/QD9a5i+1K/wBQk3X15POeuHY4H0A4rJiqzF0ruhh6cFojF1JS3LUPWrkfSqcVWou1VIktR9KsxVWi6CrMVRJAWIqtRVViqxFWbKRaiqwtV46sLWYyVKmWoUqZahjROnQVOnaoE6Cp07VmxkydKkWoV61MlTIaJFqVKiWpUrNlEop9MFO71LHYfH3p9NWnVL2Gh1OWm05azZQ4U4U0U4VDBC9aQrxS0VLRY3FFOo6+9TYq42g9PSuc8UeNNB8Pgx3V15t0Bxb25DN+J6D8a8v8RfErXdULxWP/ABLLc8AR8uR7t/hXVQwVWrsrIznVjE9f1vX9I0aMtqF9FE2OIy2XP0WuI1j4mlg0WkWOD0Es/A+oUf4/hXlqyNI5kkd5JGOWdmJJP41Yi6ivVpZdSj8Wpzyryexvajr2sao5+3ahKyH/AJZqdq/kOD+NVounpVaLpVqKulQjHZGTd9yzHVqKqsdWoqljuWIqsxdarRVZi61EmIsRdasRdarxdasRdaiRZYSp06VAlTp0FZMCdKnj6CoEqVKzkUTrUqVEnSpUqAJkqVaiSpVqHuUh61KlRLUi1DGS+lSJUS1KlJjQtPHSmU8dKze5SHL1pw601etOHWpbGOHWlpBS1mykB6U3FOoqWikxtFOPSm4qWUFFFFIAooooAKKKWhqwCUVkeI/Eei+H4PM1O+SJv4YQd0jfRev515h4k+Kuo3m+HRYFsoTkedIA0hH8l/CumjhKtbZGcqsYnrWq6lp+mQGe+u4bdBzmR8E+wHU1xOsfE60jJj0mza4PTzJflUH2HJ/lXks11dX1wbi7uJJpW6ySPuNTQnIzz+NetSyunBe9qznliG9EdNqfivXdUDfaL6SJD/yzhGxf8azY+ue5+v8AWqsXWrMddcacY6JGN7vUuQ9qsx9aqxVZiqWhJMsxVZTqKrR1ZTqKhlX0LMdWFqsnUVZSs+oIsx9KmSoY+lTJUSKJkqaOoUqaOs3sMnSpkqFKlFZsZOtPWokqValgSJUy9KhSpl6VnYskXpSr1FNHSnp1qSh9OXpTacvSoAdTqbTualq5Q6nU2nVD1LDbTdtOqK6uILW3e4uZo4Il5Z3bCipUW3ZDuPpruEVnYhVUZYsQAB65NeeeJ/irptlvt9FiF/MuR5zDES/Tuf5V5vrfiXW9cfdqF5I0eeIVbag/4COtdtLLak9ZaGcqyWx7Frvj3QdNdoYZjfzj+G3GQD7t0/nXF6t8QtavmK2nk2EZ4wnzNj/eP9K4SHoKtR16NPAUqe6uc8q0pGhJcXF1IJrqaWaT1kbdUsX4/iMVVh7VZj6102UVoZXZbjqwlV4ulWI6ze40yzFVlOtVoqsp1qZbDZYXtU6dqgXtU6dqzZSLCdqsLVdO1WFrJgSp1qwnSq6dasJ0qGUiVKmXpUK1IlQwJk61KtRJ1qVahlIkWpFqNakWs2Uh46U9KYtPHWoYx69KdTV6U6kxodzTqbzTqh6DSHUUUVDKQ3bRTqKlopDaKWkqWhhRRRSGFFFFABRRRQAUUUUAFFFFABRRRQAUUUUAFFRzzRQRPNPMsUSDLu5AVR7k9K8/1X41/DHTbtrabxTbySLncbdWmUHuMqMZrWnQqVfgTYm0j0SiuN8KfFDwJ4qnFro3iO1luG+7BI3lyN9A2M12Q6evvSqUp03aasCaewUUUVmMKKKKdrgFFB6cnAqlrOqafo1jJfapeRWlug3FnbH5ep9qFFt2W4rl0/ifYVyXjTx/4f8ADG6Ge4+1XmMLbwnJB/2j/DXlXj34xX+qmSx8M77GzOVa4I/eyj2H8I/WvNkeRnLs7MzcsWOTn3Pevaw2VNtSqnNOutkdt4q8f+IPE0jRTT/ZLInH2aDgY/2j3NYEQ4B+XnsOtUoOtXIa9mFOFNWijlcm3dlyLqKuQ9qpw9RVuKpYFyKrMXSqsXUVai6VmxlqKrUXaqsVWou1ZsaLUXQVZiqtF0FWYqzbAsRVYiqvFViKsmUi1HUsfWoo6lj61AyxF1qZahSplqGNE6dBU6dqgToKnTtWbGSL1qZKhXrUy1MhokWpUqJalSsykSind6aKfUtlXQ9acKZH3p4qXsMcKctNFOWswHCnCminCoY1uLRTJpobeF555UiiQbndzgAfXtXjfxC+M8MTSab4SAnlzte+kX5Af9gd/rWtHD1K7tFBOSgtT03xV4p0Xwzbedq14sbn7kK/NK30HYe9eL+MPiprWtvJb6Vu02xORhf9a4/2mrze6vrvUbuS8vrmS5uHPzSytlif6CpYule7h8tp0VeWrOWVVvYvKxZtzZLY5JOT9c1ah6VTi+6KuQ/drsatojJFuDoKtxdqqQdBVuLtUMotRVciqnFVyKsmBZjq1FVWOrUVZyGWIqsxdarRVZi61nICxF1qxF1qvF1qxF1qZFlhKnTpUCVOnSsmBOlSpUSVLHWciidOlSpUS1KlQBMlSrUSVKtQ9yh61ItRrUi1DGSLUqVEtSCkxodTx0qMVIOlZvcpDl604daavWnDrUWbYxwpab+X402SaKMDzJkiP+24GfpU2bditiSimRSxyZ8qWJx3CsDin0pJx3Q0FFFFZspDaKKKQwopM/KTuAC8kmvM/iJ8W9J0F5NN0UpqWpDhmB/dQn3Pc+wrajQnWfLBEyko7s77W9W0zRbBrzU7yO1hHdz976Dqa8f8ZfGC7vC1r4ZjNpAePtMg/en/AHR/DXl+ua9q3iG+a+1a9kuJj93d91f9lR0FQR9c969/DZXClrPVnJPEN6I05J57udri6maWV/meSQ5JNTRdKpxdquRV6FlayMHqW4e1XIelU4u1W4+grNgW4uoqzHVWHtVqOs2NFuKrMVVoqsxVmxlmOrKdRVaOrKdRWbAsJ1FWUqsnUVZSsuo0Tr2qdO1QDtVhKmRROvapY6hSpo6zewydKlFRJUorNjJUqVaiSpVqXdAiRKmXpUS06SSOGIySuEQEAse2TgfzqCyYdKenWmDr689acvUVmUiWlpKWpAdTuabTuaQx1KxAVmLDaFySWwAB3JrA8Y+LtC8KWP2nVrpUZh+6gQ5kkPoorwDx38Tdc8UvJawv/Z+mE5W3iOGYf7bd/oK6MPg6lZ9kKdVRPWfG/wAVtH0UyWekqup368Eg/uo/q3f6CvH/ABD4p1nxFcCXVL1nX7ywrxGn0FcxCBir0HSvdoYKnQWi1OaVWUty5B1A5/GrkVU4etXIq1kzMtw9BVqOqsXarUdZSGWoqsxVWiqzFWTGWo6tR1Vj71ai6CoYyzFVlOtVoqsp1qXsBYXtU6dqgXtU6dqzZaLCdqsLVdO1WFrJgSp1qwnSqw6irEXSoZSJlqRKjWpEqGBMnWpVqJOtSrUMpEi1IvSo1qRelZspDx0p6UwdKelQxj16U6mr0p1SxodzTqbTqllIKdTadUsoKKKKlggpD1paQ9allISiiipGFFFFABRRRQAUUUUAFFFFABRRRQAUUVh+OPFGkeDvDtzr2tzNHawYGE5eRicBFHcnn8quFOU2lHdg9Nw8V+F9I8URJba4txdWSHc1qty8UTn/AGtmCfoSRXI6x8DPhhqFk9qnhpbByPlntZnEie4BYj8DXhniL9pzxlc6m7aHY6dp9mpPlrJEZJCv+0ScZ+gFemfAr48Q+MtRj8O+Jre3sNXmP+izQZENwfTDE7X9Oxr2P7Px+Gp86dl5HP7SnLRnz/8AGr4X6r8NdahPnPd6XcOWsr1RtOR/C3o49RXq37N/xtuJr638H+Mr7zjIVjsNQlOTux8sUh757MeT0PUV7t8SfCdj418G6h4fvkUGaMmCTGTFKPusM9MHH4Z9a/PrVbO70rVbjT7xTDd2k7wyjpsdWwT+YzmvVwlSnmmHdOr8a6mU70pXjsfpSnTqT9aWvLf2bviD/wAJx4HSG+lX+2NK2wXgJ5dQPlk98jg+4NepDp/OvlsRQlQqOEt0dalzK6Ckbp3/AA5/Shjjn9cjH457e9eJfGD40xaXJPoXhGVJ75cie+HKQ+qoO5689qeHw08RLlggnJRWp2/xL+JGi+DLdoZGF7qjLmKzib5vYv8A3R+pr5s8W+LNb8Waib3V7tpBnMcCHEUXsF9fc81zElxPdXMlzdTSzTSks8kjEs5Pck1Zh7V9ThcBTw6vuzgq1XP0LsXPXnPWr0PQVRh6Cr0PQV1PYzRcg+9VyHtVKH71XoelZsC3D1FW4qqQ9RVuKsmNFuLrVqLpVWLrVqLpWbGWoqtRdqqxVai7VmxotRdBVmKq0XSp4qzAtRVYiqvFViKs7FItR1KnWoIqnSoGWI+1TLUMfaplrNjROnQVOnaoE6Cp07Vmxki9amSoV61MlTIaJFqjr+tWmh2JublLmdz/AKu2tYGmnlI7Iigk/gPrV5akSoVupR8++NfjV8S7Mvc6b8Nr7S9PUkCfVbCc5HbO0Kqn23GuY0j9pzxdFcodU0PRruHPzLbrJCcfUs/6Cvq35d3ZTjrj/Oa8K/aJ+Den6ppV34q8K6esGqwDzbu2hG1blP4mC9A468dRn0r1sJXwk2qdSna/UylGW6Z3vwq+LHhf4gR/Z9Pmaz1NV3SWNzhZMf7Bzhvzz9K9BHXjP41+benXl5p99Be2M01vdQOHikQ7WjYdwf6V9sfs+/EuP4geGTHfNGuuWIC3UY+XzR2kX64OR2/GozLK3QXtKeqHTqN6M9PFOWm9OKcvQ9AexPavCd+h0Dh644FYXjTxdonhHSjf6xd+UxH7uFcGSQ+ir/jx9K5X4u/FfSvBaPp9lsv9cZf3duGG2HPeQ/0r5i17XdV8Ras+qaveSXVy54djwo9FH8IHoK9PB5bKtaU9jGdZR2Ox+IfxI1zxnctFIxstLVz5dnGx5HYuf4j7H/8AXysP+FUoO31q7B3r6CFKNOPLFHK5NvUvRVdh+7VKGrsP3aUmMuwdBVqOqsHQVaj6ispAXIOgq3F2qpB2q3F2rORRaiq1FVWKrUXSspAW46sR1Vj61ajrOQy1FVmLrVaKrMXWs5AWIutWIutV4utWIutTIssRdanj61BF1qePrWTAnWpUqJalSs5FE6dKlSok6VKlQBMlSrUSVKtQ9ykPWpFqNakWoYyRakFRrT/SkxocKkHSmDpTx0rN7lIcvWnD3OB3pq8nHrXLfFXxjD4I8JT6phWvXPlWURP3pD0JHoOv4U6dOVSShHdg3ZXOY+OHxVt/BcD6PpWLjXpE6HBW1B6M/qfQV8reI9b1bX75rzW9QuL+djuJmckA/wCyp4Uewpuq31zql/NqF9O1xdTuZJXY5JYnk5NUnr7PCYCnh4JW1OCdRydy94b8T694Xu1vNB1S4sHVtxCv+7P+8h+Vh9RX2/8ADvxLb+L/AAZpviC3wn2iL97Hn7kina6/gRXwY5wCw6gZFfQn7JHiG4bTdf8ACgcmaJRf2i7uWJ4ZB7ZVf++jXHnWEjOh7SK1Rth566n0eaKraXeQ3+nW97A++OZN6n2//XmrP4Z/HFfHTVmd6GnpVDXNY07Q9Ll1HVryK1tYuWeQ4yfRe7H2rC+JXjzRfA2l/adQk867cH7PZq2JJT6nH3V96+VfHXjTXPGerG81ec+XGcQ26cRwjtgdCfevRwWWTxLu9ImNSso6I7v4m/FzU/Ejy6boZm03S843g7Zrj3JHQew5rzqDpjt1qlBV2CvpqVCFGKjBHFKTk9S9b9/erkdU4KuR02Si7F2q5D0qnB1q5FWRSLcXarcfSqkXarcfSs+oy1D2q1HVWHtVqOs2BbiqzFVaKrMVZsaLMdWU6iqqdasx9azYFlOoqylVk6irC9RWXUaLC9qnjqBKnjqZFE6VNHUKVNHWb2GTpUoqJKlGMcjI+uKzGSp04615N8fvi0vgy0Oh6Gyya7OuTIQGS0Q/xH1b0BrtviN4qtvBvg+9165Kl4h5dvH1EkxHyr/X8K+GNX1K91fVLnVNQnaa6uZDJK7Ekkn/ADivUy3AqvJ1J7IicrH0b+zN8VrzUL8+D/FN7JPdSlnsby4bLMx5MbH9R+VfQ1zbxXdpJa3Me+KRdrgHB98HsfQ9jzX5zWlxPaXMNzazNDNC4kjdTgowOcgjoeK+7vg/4zh8ceBLPWm2LdoDDeoP+Wcy43HHoQQw+uKebYJUmqsNnuOlK+hreEdUluDeaLfyZ1PS5RFMSMedGRmOYD0ZSCfRtw7V0C9RXnnxRnfwrr+jePo1f7NbyDTtXRTw1s5+Rv8AgD559Gr0KF45EWSORZEcBkdejKeQa8etDRSWzNoslp60wdDUd9d22n2c15fXEdtbQqWklkYBVAGSfyrBJvRDehZHTqMA8k8V5T8UfjDYaCZtJ8OtFf6qDteXOYbc+56MfYfmK87+LfxmvNeafRvC8k1npeSk1xt2yz/Tuqn8zXlMBOc17OEyzTnqmNSrb4TZ1HU9R1jUJL7VLuW7uZj8zyPk/Qeg9qkg6Y7VRg6Y7Vegr2HFJWSOdu5ciq7FVKCrsVQxluDrVyHrVODqKuxVjIC3F2q1HVSKrUPWspDLcVWYqrR9asxVkxlpKtR1VSrUdTJDLEdWYqrR1ZirN7AWV7VYjquvarEdQy0TR9asrVaPrVlayYEqVNF1qAdanTpUMpE61IlRJUqVDAmTrUq1EnWpVqGUiRakWo1qRazZSHjpT0pg6U5elSxki9KdTFp9QxodTqbTqllIKdTadUsoKKKKlggpD1paQ9allISiiipGFFFFABRRRQAUUUUAFFFFABRRRQAV8v8A7bXictdaN4QgkG2Nft90Af4iSsY+uBJ+Yr6gYqqsxPygcn0r8+/jXr58TfFLxBqm7dF9saGHnI2R4jBHsdufxr3cgw6qV+d/ZOfEzajY5A8HAJ60+1uJ7a7iureZoZ4nEkcgOCrA5B/Co6SvtmrqxwbO5+gvwd8Xp42+Hema8zD7U0fk3YB+7MnDD8eG/Gvlz9rrw2NF+Kj6hDHtg1a2W44HAlHyOB+AU/8AAq679iPxE0Ora14Vlb5LiIXkAJ/iU7WA/Bs/hXRftsaSLjwboWtbcvZ3xt2OOiypuP6xivksND6nmbp9Gdknz0bs8N+AHjF/BfxK0+7eTbYXbC0vBnjY5wG/A/zNfeMksMUTTSSqkCJuaRmwgT1z2Ffmeo+Xv0656V634x+MGv8AirwVpPhlfMtbe2tUjvnVvmu3XjqOgHHFdubZX9ZqRlH5kUK3Inc7r44/Gh9Zebw74SuHi03mO4vV4ac55VfRf5141AOAO1UIDjGPar8FddDC08PBRgYSm5u8i/DV2LtVKGrsXamxIuw9BV6HoKow9BV6HoKzYy5B96rkPaqUXWrkHas2Bcj6Vcg6CqcfSrkHQVkxotxdatRdKqxdatRdKzYy1FVqLtVWKrUXas2NFqPpU8VQR9KnirMC1FViKq8VWIqgpFiKp0qCKp0rNlFiPtUy1DH2qZazYInToKlWoU7VMtZsZKlTpUCVMvr2x+FJq4XJVqVK5Px7468O+B9MF5r92UZziGCMFpZj6Kv9a8lk/ae01borH4WvDb7vvGdd+PYDj9a2pYKtVV4x0HzI+i16inqPQZHp61xXw2+JPhfx5bFtHuzHdoMyWU/yzL74/iHuOK7RT0Oe1ctWEqT5ZKzHFp7HxN+0r4MXwj8RZms4THp2qKbu2AGACT86j0wa5X4aeL73wT4xs9fsixET/v488SxHG5T68dPcCvp/9rrw7/a3w0GsQpm40idZs45MbcN+A618dk8EdDjj+n+fevr8BV+tYXln6HPUXLK6P0m0fULPVtLtdS0+TzbW7iWaFwc5VhkV4/8AHD4zQaAZ/DfhaZJ9VI2T3Q5W3HcD1avD/DHxi1/SfhX/AMIRp7NFKszql7n5o7ZsHy1/2s7voK4mJizFmYsxYliTkk+ue9eVhsoUJtz2Ww5Vm1Y0mmluJ3nnlaWWRizu5yzH1Jq1B1FUYD0q9D2r17W0Riy9B3+tXYelUoelXYelZyBF6GrsP3aoxVdgrGRZeg6CrUdVIe1W46zkBcg6CrcXaqkH3atRdazkUW4qtRdKqxVai6VlICzH1q1HVWPrVqOs5DLUVWIzVeKp46zkBai61Yi61Wj61Zi61MiywlTJUKVMtZMCePpUyVDH0FTJWciidOlSpUSdKlSoAmSpVqJKlWoe5SHrUi1GtSLUMZItP9KYtP8ASkxoeOlPHSmCpAcc8Yx3rORSAfjjvXyP+0B4wfxT45mht5Q2nadm3t8Hh2z87/if0xX0N8aPE3/CK/D++vIn23lwPslqVPPmOMEj/dGW/CvPvgp8G7L7Amv+L7P7RPcAPbWTt8saEZDP/tHrivVy6VPDp4ip8jGpeb5UfOLnJ7EexzUD19l+OfhH4R8RaNLb2emW+m3wUmC4gG3DdgR6Zr5B17TLzRdXu9K1GIxXdrL5cqHsfb27/iK+gwePhi07bnPUpuBmP0rtfgHrjeH/AItaJc7zHDPKbWbJ6q/A/wDHgtcU/Sm21y9ldwXkZxJbypMn+8rAj9RXXXp+0oyg+qJg7M+7PBEn2LVvEHhxjtFheGa3XP8Aywm+dQPYHIrC+MnxS07wLYNZ2+y71ydCYbfORF/tv6D/AGe9cN8XfiSnhTX9K1zQJ7e41LVNCEFxEWz5fO6ORh6g5AFfPF9e3epahNfahcSXF1OxeSRySWPevmMLlaqTVSpt2Oudeysi9rusajr+rz6tqt291dTNl3c5wOwHsKjg7VVj7D0q3B0Fe9yqKstDlvfUuwVdgqlDV2CoYy9BVyOqcFXI6yYF2LtVyHpVGLrV6HpWQ0WoOtXI+lU4PvVcj6Vm9xlqHtVqOqsParUdZsC3FVmKq0VWYqzYIsJ1qzHVZOtWY6yYyynUVOvUVAnUVOvUVn1GiylTx1AlTx1MiidKmjqFKmSoewydaljyxA657VClVte1S30TQb/WLrHk2VvJcPk9dqk4/EgD8aiKbaSBuyPmn9rDxYdU8WweGbaTNrpaZmAP3p2AJH4DH4k14r3q3rN/capqt1qd0xee6meaRv8AaYk/1qpX2eGoqjSUEczeoD8+K9t/ZF8WNpHjiXw5PKRaavHmIMeFuEG4f99LuH1ArxKrmiancaNrVlrFq2J7OdJ056lW3Y/H+tPFUfbUpQYRdmfoN4p0WDxF4Z1HQ7mMNFfWzw4I7kfKf++sVxH7OPiObVvA76HqMhOq+H52sLgOfmKqTsY/gK9A0W/h1bR7LVLVi0N3Ak8bDuGG4fzrwXW9ds/hb+0nqGoX7tDoev2XnTsq5/eAZ4H+8APxr5DD03VjOi91qjr5kvePevEOtaZ4e0ebVtXultLOBcs7HO70C+pr5M+LnxQ1Lx1qBt4C9pokT/uLYHBkI/jf19qxviv8RdU+IGvGaVnttLgY/ZLMHhB2ZvVjXKW3SvUwOXqivaTWpjUq32L8HSrsHaqVv0q7DXoy3MdC9BV6CqMFXoKzkBdt6vRVRt6uQk1nIsuwdRV2KqUPQfWrkfWsZIC1FVuDrVSHtVuKspDLcfWrMVVoqsxVnIZaSrUdVUq1FUMZYjqxHVeOrEdRLYCzHVmOqsVWo6zZaJo+tWVqsnWrEdZMCUdRU6dBUA6ip06CoZSJUqZKhSpkqGBMnWpVqFalSoZSJVqRelRrUi1mykPHSnL0po6U5elQxj0p9MWn1LGh1OptOqWUgp1Np1SygoooqWCCkPWlpD1qWUhKKKKkYUUUUAFFFFABRRRQAUUUUAFFFFAHNfFDW/8AhHfh7r2sqwElrYStF7vtwo/OvzwPuST3JPfvX2T+2PrH2D4VR6arbTqeoRRNjrtT94f/AEH9a+NenFfacPUksO5vqcOKd5C0UUV76aOax3XwB1j+w/i/4dvGYrHJdi1kOeNsvyHP519W/tP2H9ofBTWyEBktjDOg9MSqD/46T+dfD1jPJa3sFzE+ySKRWRvQg9fwr6g/al+LVrH4Vi8JaK0ct7rFpHPeOMMIIHAdV/3jx9BivAzPDTli6U4I6aU0oNM+VQ27gcir+nNhyO55rPjq3aNtmU17UtbnJqbVv0A9K0LeqEOM8VegrnewzQhq7F2qjBV6LtWMikXYugq7CTVKPoKuQ1kxl6LpVuHtVOP7tXIvuis2BbjNXYOgqlF0q7B0FZMaLcXWrUXSqkdWoT0rNjLcVWou1VYqtRdqzY0Wo+lTxVBH0qeKswLUVWIqrxVYiqCkWIqnSoIqnSs2UWI+1TLUMfaplrNgiZO1TL0qFO1TL0rNjJUpZ5oreCW4mOI4UaRz6Koyf0BpErjfjtrB0P4U65dI22aaEW0RHdnOCP8AvkNVU4c81HuF7Hx94/8AEV54q8XahrV7cSTGaZvK3NnZGDhQPTisHA9MfSgDAApa+4hDkiorocr13NHw3rWo+HdctdY0m4e3vLeQMrqfvD+63qD0r7w+F/i6y8ceDbLXrPYryjbcRD/llKPvKf6e1fn9Xtv7Jfji38OeKbzQdUvEttO1NA6NI4VEnXGDzxyMDPtXl5rhVVpc0VqjSjKzsfUnjjSU1zwZrGjycLeWUsfI77TgfpX52Hcp2vw4+8PQ19z/AB2+JFp4A8IGaJo7jVtQUxafATkHI5lJ6bRmvheSWSe4kmlO6SRi7kAAEkkk4HTr0rmyWM4wk5bMdZ6lm0fbMGrYt+AOw7CsOOtq0bcintivWnuYmjBV6DtVGCr0HasZAXoegq7D0qlD0FXYelZSBF2LpV2DtVKLpV2DpWUkWXYe1W46qRfdzVqGspAXYfu1Zh61Wh+7VmHrWcii5FVqLpVWKrUXSspAWY+tWo6qx9atR1nIZaiqeOq8ZqxFUSQFiPrVqLrVWPrVqLrUSLLCVMtQpUy1kwJ4+gqZKhj6CpkrORROnSpUqJOlSpUASrUqVEKlSoe5SJFqRajWpFqGOxItP9KYtP8ASkxoeOlSKAeuajHSmX1zFZWE95O+yOCNpGb0AGam13Ya0PO9e03/AITb4tW1hcKH0XwzEs86nlJbqT5kQ+uFAb8cV6cvJJwvB9Olc78P9Ml0/QPPvI9l9qMrX116h5DkJ/wFdq/8B966IdavETvaK2Q4pXuOHvj8q+b/ANrrwosF5YeL7WFR55+y3e0fxAZRj+HFfSHHc4rkvjHoLeI/hvrWnom+YQGeAYyTInzKO3UjFaYCu6NeMvkTUipRZ8Mv9arykYPrU0hCruOcnI5GPxqoWLMc1907LY4CzLNLMollleRuAWdiTgdBzVqM8AjPI55qlAN0JWrNscxKfwNYNAWkPIq5B0FUk61bgNQykX4auwVShq7BWLGXYDV2GqMFXoKzAtxdauRHgVTh61bhrIaLlv1q7H2qnB1q5H0rPqMtQ9qtR1Ui7Vbi7VmwLcVWYqrRVZirNgiwnWrMdVk61ZjrJjLKdRU69RUCdRU69RWbGiylTx1AlTx0nsUTpUqVElSpWdxk8f3hx3ryT9qzXhpnw8h0iNgJtVuQjDP/ACyT5mP/AH1sFetJ/n/Gvlj9rHWDffEO30tW/d6baKpU9pHO5v8Ax3ZXZltL2mIQpuyPHuCMjd9D9aK39A8F+K9ftTdaNoN/e24z+8SLCn6EnmsS6t7i0uHtruCWCeM4eORCrKfcGvq41IyfLfU5mmR0DrRRkjpVaDsfZf7N3imzb4HQXeqXSwRaL5lvcyO2BGqklP8Ax0gCvnT45/EFviF4sXUIYBDp1kphsRjDshOS7fU1x0PiPVYfDlx4at7p00u4uRczxADEjgADJ64wBx0qn1jz6CvKpYGFOvKr3Kc7xsaVu25FPar9v2rLsGygWtS37V0NWIXmX4OlXYapQdKuw1lIC9BV6CqMFXoe1ZyAu29XIKp29XIKzZZcg64q5HVOD71XIqyYFuHoKtxdKqQ9BVqI1jIZciqzFVWHtVqKs5DLSVajqqlWENQMtR1Yj6VXjqxH0qJAWIqtR1ViqylZstEydasR9KgXtU8fSsmBMOoqdOgqAVOnQVDKRKlTJUKVMlQwJRUqVEKkWoZSJlqRaiSpVrNlIeOlOXpTR0py9KhjHrT6YtPqWNDqdTadUspBTqbTqllBRRRUsEFIetLSHrUspCUUUVIwooooAKKKKACiiigAooooAKKKM0AfK37cGp+Zr3h7RkY4it5J5F/2mICn8t1fOh616t+1jqRv/jRqMe7IsoIbbHoQC3/swryg8Gv0PLKbp4SC8rnmVnebFoHvjFNLADJ4AGTU3ge802Xx5oia9Alxo7X0S3ULEqrxlgDkjmt8RiI0UYTnykMjKqE5DAdMd6hmmmnl824maaTAG5mycAAAZ9gAPwrtPjnP4Qk+JmqW/gXR7XTNDs3+zQiBmZZmQkNJ8xPU8fgK4gdacZOcVJ7lLVEsXU1ah++PqKrR1Zi+8PrVPYDdgq9DVC36Cr8NYMC/BV6PoKoQ1ehOcViykXYugq7DVGHpV6GsmMux/dq5F90VTj+7VyH7orNgW4fu1dg6CqUVXYOgrJjRajq1D2qrHVqLtWbGW4qtRdqqQnpVuOs2NFqPpU8VV4zViKswLUVWIqrxVYiqCkWIqnSoIqnj61myixH2qZahjqZazYImSplqFKmWs2MlSvDP2xtW8nwvouioebq6eeQD0jA2/qxr3ROn4/pXyr+11qP2r4jWmn7jixsEV1H95yX/AJEV6GWU+fELy1Im7I8YPX370UUcd+BX1lznD/PWkLYUnPA5zmjRJNPvfFmk2OpyPFpUt9DFeyocMsTOA5B7ELk165+1lpHw88M+M7Hwr4D0iG0bTrZf7RnSRmaSVhkKxJOTtxnGOSa5Hi1OpyRRCnd2R5FqGoX1+YVvrue5ECCOISuW2J/dGe1Rx1Dz3BFSoela6LZFFhMfpWxp3+pWsdOla2mfcYehqJIZqw1fgPSqENXrftWMgL8PQVdh6VSi6CrsBrJgi7F0q5D0qnF0q5D0rORZciPy1ch6VTh6Vci6VjIC3CeKtxVUg7Vbh61nIouQ9KtRdKqxdKtRdKykBZj61ajqrH1q1HWchliOrMVVo6sxVMgLEfWrUXWqsfWrUXWs5FlhKmWoFNTR81kwLEfQVMlQJxU8fQVnIonTpUqVEnSpUqAJRUqVEKlSoe5SJFqRajWpFqGOxItP9KYtPFJjQ8fj7VR12JbyK301x+7uZV8308tfmYH6gY/GrynnqRSBV37yBkLjPtmovZ3GTAtgscAf54rN8QeItC8PQrNrmr2mnxt90zPgt9BWR8TvGNn4J8LT6tMomuXYx2kHeSXrj6DqfoK+PPEmuan4g1abU9WupLi6kclmY8D2UdAK9HA5ZLF+9LRGcqqjofVfjT4u+E9F8LT6po+q2WsXefLt4IJM5f1b/ZFfMPiL4h+Mtcvpbq+1+9BY58qGQpGo9ABXIancGABIz8x/QV3lxqng0fAHSrWPRbGbxZcahKkt5ubzYoYyp3kZx827Z9M16+GwtDC1OSK5m+pxzxLlKx51csGyBkKOgNQ1JJnHU49Kjr2BMsWnQipbJvkZPQ1FZ9adbHFy49qhgi/HVuCqkfSrcFZMtF+GrkBqjCauwdvespDL0FXoKowVegrJgW4OtW4OtVIOtXIuKyGi5B96rkfaqUHWrsfSs+oyzFVuHoKqRVaiPSs2BciqzFVWLpVmM1mwRZTrVmOq0fWrMdZMZZTqKnXqKgTqKnXqKze40WUqeOq6dqsJUyKJ0qVKjWpEqGBMuMZPQDmvlLw94db4pfHbWJLks2mR3kk9246GFG2xrn1YAfka+mfFuo/2R4U1XVP+fS0km6/3VJrg/wBlvw6NI+HKatIB9q1eUzsxHzbF+VB+hb/gVdeGqujSnUW70Bq7PV7G2t7C0jtLSGO3toVCxRoMKij0/wA814v+1b4N0i68LHxcrQ2ep2brG5Pyi5U/wn1YdQa9tQcBcdsAV8iftU+OjrXi6TRbSX/iW6QfLVQeJJv4j746VOXc/tua+24qjSjc8lYgYOQARn5jimSyDYNuMn0rpZPhprR+DcvxQ1G4NvZy3yWljBtJafJ+Zyf4VGMD1NchEmxQvp1r6OhinWbstDkjUcmSR/6zHbGKvRcx4qjH98Gr0H3a2kWWNPIWUL6iti36Vh2x2zqfety26Cs5AXoDV6GqEHSr0BrCQF+Cr0PaqMFXoKzkBdt6uQVTt6uRcVnIsuQ9auRdBVOGrkXQVkwLcPQVZjqtD0FWY6xkMuQ9qtRVVh7VairOQy0lWE61XSrCdagZZiqzHVaKrMdRICxHVlO1Vo6srWbLROvap4+lV0OasR9KyYEwqdOgqAVOnQVLGiVKmSoUqZKyYyUVIvSoxUi9KllIlSpV6VElSrUNFIeOlOXpTR0py9KiQx6U+mLTxUMaHU6m06pZSCnU2nVLKCiiipYIKQ9aWkPWpZSEoooqRhRRRQAUUUUAFFFFABRRRQAUqcuF75zmkqK7fyrWefOPLjZ/yUn+lVBar1A/Pr4v3x1T4peJL7cH338i5/3cL/7LXX/AX4NX3xFd9V1C4k0/QopPLaZUy87cZVM8cA/ewRXBWmm3Xinx4dNsk33GqaiyR+nzyHn6c19w+Jo7L4e/BvUY9MVYIdI0qSOAjvLsIDfVnIP1NfZ47GSw1KnRp/E7L0OCFNTcpdD4F8d/2fb67f2ujNK+nLcyLavKwLtEGIUsQACcDngVz9lGXlzg4HWu5vfBs7/B+6+IU+8KddTS4VbpxEXZh9Tx/wABNcjZx+XD7tzWsE69a0nojz370/Imznk9T1pR1ooHWvTNyaOrMX3h9arR1Zi+8PrR0A3LfoKvwdRVC36Cr8HUVgwL0HarsHaqMHQVeg4xWLKRdg6H61eiqlD0q7FWTGXIjxV2HpVGLpV6HpWbAtxdauQ9qpxdauQdBWTGi3HVmKq0dWYqzYy1DVuI1Ui6VairNjRajqzFVaOrMVZgWYjVmKqsVWoqgpFiKp4utQRVPHWbKLEdTLUCGp06Cs2CJk7VMvSoU7VMnSsxkq8Y6k9RXxR8er83/wAXvEMu7d5N0bcZ/wCmYCf+y19sxfeHOO2f8/hX5/8Aiq8/tDxPql/uLfaLuWXJ75YmvZyaN6kpGdXaxmVX1KTy7Xrg54qzkZGaveHvDN54qutThtchNK0e71S4YdkhjLY/EgD8a9rFVPZ0mzlm7I5CFWkk2gZJPWt2/vrvUb+fUL64kuLu4cyTTSHLOx6k1macn8fPNXO9c2DpcsObqyaS0E6DipE6Co26U+PpXYalqLnitTTDw31rLi6itLTmwrfUVMtgNiDtV6DtVGEYNXoegrCQF+HkCr0NUYegq7CeKyYIvRdKuQ9KpQnirsPSs5FlyHpVyLpVOHtVuKsZAXIO1W4qqQ9qtxVnIotxHpVuLpVOLtVyLpWUgLMfWrUdVY+tWo6zkMsR1ZiqtHVmKpkBYj61ZiPNVo+tWI+tZyLLC1PFUC1PFWTAnWp4+lQLU8VZyKJ1qVKiWpUqAJRUqVEKlSoe5SJFqRajWpFqGMkWng0xaf6UmNDgKk4UZPb+XemD6Ej2rm/in4g/4RrwHqmpK4WfyTFb+8r8L+pohTdSaj3G3oz5x+PvipvEvjq4t4ZS+n6YzWsAB4LA4dvxbIz/ALNecSt5cbOeQq9PXHapX+9ktk/xE9SfWun+EXh4+Kvif4e0Xy98L3az3GRkCKP5zn2OAPxr7WMVQo8q6HnSk3dnCeLtG1HQtem0rVI9l5HtLL2G4ZAH4Gq8cYjj2Y5HX616t+1lYrbfH7WSqhUeC3mAByOY68sbqfc1z4OG9TuZU11ZBJ0qOpJKjrvNCezOGpyHbd/Wm2nXNJI2LtT7ikxo04+lW4OlVI+g+lW4OlYstF2Ht71dh6rVKH+VXYO3tWUhl6CrsBqlBVyGsmBdg61ciqnB1q5FWQ0W4O1XIugqnBVyLoKz6jLUVWYqrRVZirKQFuI1ajqpHVqPpUMEWo6sx9arR1YTrWTGWo+tTr1FV46sL1FR1GiwnarCVXSrCGokUTpUyVBGamTrWb2A4b4+zSr8M72xtgWuNRmhs4lz94ySKpH5E122mW9n4f8ADlraeYkVnp9osZdiFVVRQMk9un41yPxAjXUvGPgrRtpZf7Ta/kHZkgjZsfi2K8//AGsvGUlrZ2ng+xuAGu08++KHH7sH5F9skMT/ALorro0XVUaa6ickncm8Y/tHadaz3Nl4b0aW+TayR3s04hXd0DKm0lhn3FfK2u3U11fyPK+9yxZyT1YnJq7csUt3fuBn61h5aSU+rHmvTr0aeHgqdNas5K82/dPYfE3xTk1z9nzwl8OkiZH0q6la6k6b0XJiH0+dv++BXmfekRdihe4GaWvQw9P2dNIIxshV4YVoQjis8da0IDlQa1ZYqfeNbloflQ+1Ya/eNbGnndAPXNZyQGnB0q9BVGDpV6CsJAX4KvQVRgq9BWcgLkBq7HVGCr0VZyLLkNXIugqnDVyLoKyYFuHoKsx1Wh6CrMdYyGXIe1WoqqRGrURrOQy2lWE61WjNWI6hjLUVWY6rRVZjqJbAWEqwhzVZOtWI+lZstFiPrViPpVePrViPpWTAmFTp0FQCp06CpY0SpUyVClTJWTGSipF6VGKkXpUspEqdqlHSokqUdKllIcp4p69KjXpUi9KzkMetPWmLT1qGNDqdTadUspBTqbTqllBRRRUsEFIetLSHrUspCUUUVIwooooAKKKKACiiigAooooAKyPGV19i8JaxdHGI7GY8/wC4R/WteuP+Nk/2X4R+Kbk5ATTn5HXqB/Wt6EearFeYpO0T5r/Yz8Pf2j8QbjXpk3RaTallYjP71/lX8ep+or2P9r3VP7N+C95B937ddwW/XGdreaQPwjP51n/sY6L9g+GN1qrJtk1G+bqOqRjCn9TXOft4ah5PhXw/poJAnuJZiM90UKP/AEbXtYip7XMkukf0OWXuUGyTx34f0wfsCaDFpd3b3gt5Le/neJg22dy5kVj2KtIV/Cvk/p71PoniDW7XQb3QYNUuU0q6dZZ7QP8Au5HXoSPX6VCa9/AxtFzfU82murEpR1pKWu01Jo6sxfeH1qtHVmL7w+tHQDcgPAq/Aeaz4ugq/D1rBgX4Kuw9BVKGrsPQVjIpF6HoKuxVSh6CrsNZMZbhq9D0qjDV6HpWbAtR1dh+7VKOrsP3ayY0WojmrUVVIatxVmxlqLpVqKqsXSrUVZsaLUdWYqrR1ZirMCxFVmI1WiqxFUFItRVOlQRVOlZsomWrCdBVdasJ0FZsETJ2qZOlQp2qZelZsZBrtx9k0HULrOPJtJZCfTajH+lfn45zIflPJr7s+J9x9l+G3iSbco/4llwoycctGVH/AKFXxR4O0G58TeKtP0G2BLXk6xkj+Fc5ZvwANe/k9o05zexjV1ZteGvh/q2reC9V8YzstppGnRM6yOObhx0RP8a9g/Yg8Kx6zonxJ1W4ARJ9O/slJHGF2yKzPyfTamfrXT/tHQ2fhj4Cf2Lp0aQwrJBbIq8AqD8zfU18n+DPHXi3wwmoWWga5dWNpqUTw3lujZjlVlKn5T0OCeRzRKvLER9WYVlZpGVAuyJVxg45p9B9PTvSV6yiopJFWSBulPj6UxulPj6UwLUfatHT/uN9RWanb61paf8A6tzUy2A2YDnB9avQ9qoW33VPtV+DqtYSAvQ9Kuw9qpQdD9auw9qyYIvQdquw9KpQdquw9KzkWXIeoq3F2qpD1FW4u1YyAuRdqtxVUi7VbirORRai7Vci6VTjq3EeKykBaj61ajqpEatx1nIZYjqzFVaOrMVTICxH1qxH1qvH1qxH1rORV0WI6nj61BH1qePrWTGTrU8VQLU8VZsonWpUqJakU1AEwqVKhWpkqHuUiRakWo1qRahjJFp/pTFp4pMaHgZx614N+1breZNI8Oxv9zddygevRP5k/hXvK+g65FfIfxq1X+1/iVrE4ffFFL5EZ9FQf4k16eUUfaV7voZVpWicQw4q34P8Z6p4D8bWPiHRyrTWwKyRMOJozjch+uB+VVm9PWsHUPnvH9zj6V7+Nb5LLqcE72seg/HXxvY/EDx2/iPTbV7a2ktYY1R/vZVcH9a4BqkYYGAAAAAMCo2rWlDkgkUlZEEnWo6kkqMVqhli1GATUc3Nw3tUlt901FM371j60uo0asP+rX6Vcgqjbcxr9KvQViy0XYKuwVSgq7BWTGXoKuQ1Tgq5FWTAuwdauRVTg61cirIaLdv1q3GaqW/WrcfWs3uMtxdqsxVVh7VairNgWo6tR9Kqx1ajrN7gi1FVhOtV46sJ1rNjLMfWrCHmqydasJ1rO2o0WkqZKhSpkqJFE8XWpkOOfbmoYutTLUMDm5EW4+K8c0n3NM0ZyP8AZaWRMH8kavkT4na83iXx3q+tb98c1ywh/wCuS/Kn/joH5mvpzx5qraNovj3xAj7ZVtobGFvSQK4H6yrXx+ANoA9OD619BldLefojORDfBnh8mNS8kjBEUdSTWXZRMLgh1IKZ3A9jXqv7POiQ+IPjt4Q0u4h8+2+2GadSONkalufxAH41yvxB0WTw78QPEejzDbLa6lNGRjHG4kD9RWlRe0xSXY43rUMOiiiu92ZuLV20+YAVSHWrdo2BSAmTqa1dK/1f41kxnqfetTSeCy56VM9gNiDpV6CqMHSrsFc0gNCCr0FUIDV6A1nIC7BV2HmqUFXIKzkWXYetXIu1U4PvVcirKQFqE1ah5xVWGrUPasZDLcdWoqqx1airOQyzHVmOq0dWY6gaLUVWY6rRmrMfSokBOnWrEfSq8fWrEfSs2WixH1qxH0qvH1qwnSsmBMKnToKrqasJ0FSxolSplqFKlWsmMlU1KvSol61KvSpZSJU7VKOlQrUqnipZSHL0qRelRr0qRelZyGPWnrTFp61DGh9LTRzTqllIKdTadUsoKKKKlggpD1paQ9allISiiipGFFFFABRRRQAUUUUAFFFFABXnX7SlyLf4JeJPmZQ9uI8jvlhxXoteYftQ+Y3wdv7dQD9oureA/RnxXVg9a8F5kz+Fm38DNKGj/CPw3YlCrizEj57lyWz+RFfPP7e12W8Q+HrHfkR2byAY6b3A/wDZBX1docAs9C061xgQWkMXH+yij+lfFf7Z2qHWfi7LZ2qvImlWUdvJtGcNzIT9MSKD6V24O88TOp6nNidKFjxfT12wbvU1YHSo7YYgT6ZqSvsaEeWnFHnxWgUE0UjVqWTxdKtQ/fX61Vh6VbthulWh7AbMZ6D3ArQg61nJ1X6itGHgn61gwL8NXYegqlAauw9BWLRSL0PQVdhqjF0FXYTWTGXIquxNwKpRdKuRdBWbAuRc1dh+7VGHpV2E8CsmNFqGrcVVIatxVmxlqLpVqKqsXSrUVZsaLUdWIzVePpU8dZgWoqsRVXiqxFUFItRVOlQRVOlZsomWrCdBVdasJ0FZsETJ2qZelQp2qZelZjOO+Ok3kfCLxE/HNuqcj+9Igrxf9kDQVu/F+p+IJh8un2wjiJHBeQ849wAPzr1n9o+VY/gzroY4LCBV9/38Z/pWT+yXpYs/hk9+VG6/vZZdx9EPlj/0H9a9SjUdPBT83Yhq8jI/bUu/J8D6PbK2PNvXLD2EeR+tfJGmDLs57Cvpj9t3U7djoejxy5njjknkTuoPAJ+tfNenLthY+pxXRgoO1OL7XOWtrULNFLSV7RQN0p8fSmN0qSLpQBYTt9a07D/UO31rMi6itOz+WzY/WplsBr2pzGv0FX4e1Z1of3af7orRh6CsJIC9D0q7D2qlD0FXYe1ZMEXoelXITVOHpVuHtWciy9D2q3F2qpB2q3F2rGQFyLtVqE1Uiq3D2rORRbjq1H0qrHVqPpWUgLMVW4zVSKrUXb3rOQy1HVmKq0dWIzUyAsx9asR9arxVYj61nICxH1qePrUEfWp4+tZMsnWp4+lQLU0Z7Vm0UWFqQVGnSpBUgSpUyVClTJWb3KRItSLUa1ItQxki08Uxaf6UmNDLyQ29jcXC8GKJ3B+ik18O39w11fXFy5y0sjyE+7MTX214gcR+H9SZvui0lz/3wa+HU+4v+6Oa9/JF8TOfEdBre1YQ/eXrHtktzW5J909a7T4m+E7HTvh18PfFECiK71XTXjuYwPvlCCJPqQwH4V6ddN1IROOS1R5tJUT1NJUL10lkD1GO9SPUYpoCxanhvY1BJy5qWD5Y5DUI6mgaNW0OYUPqKvwVn2PNun41oQViy0XYKuwVSgq7BWLGXoKuRVSgNXYayYFyA1chOapQ1ch61kNF2361bj61TgPNXI6ze4y1D2q1FVWHtVqKs2Bajq1H0qrHVqPpWbBFmM81Zj61VTrVmKs+oyynWrCVXTrVhKl7jRaSpkqFKmSspFE8XWpkGeKhi61OnPbPSoGeG/tI3hsvh/c2qSY/tXXi5GOqrGpB/wC+kFfNy8fTB4r3X9rS58q48OaSp4jS4ncHrkuAD+RNeEgYPHrX1OXK1BPuYT3Op+DvxDg+GPxItfFk+jnV/s9rJGluLjycs+Od21scZ7d6yviL4pm8aeONW8VXFstpJqdy1x9nV94iB6LuwM/XArlNT+a+2emBVxen4DiopK9acjnj8bCiiiuw1FHWrMBwD9Krp94VMp+b60AWIulaOlN++ZfWs2LpWjpfFwPcVEgN2DpV2CqMBq9BWEkBegq9BVGCr0FZSAvQVcgNU4KtwdazZZdg61diqjAeauxHpWTAtw1ai7VVh6Vai7VlJDLcVWoqqxVairKQyzHVmOq0dWY6gaLKdatRdKqp1q1F0qJATx9asR9Krx9asR9KzZaLEfWrCdKrx9asJ0rJgSpVhOgqulWE6Co6FIlSpVqJKlWs2BKvWpV6VEvWpV6VLKRIvSpF6VGvSpF6VLKQ9elSL0qNelSL0rOQx609elMWnr0qGNDkp1NSnVLKQU6m06pZQUUUVLBBSHrS0h61LKQlFFFSMKKKKACiiigAooooAKKKKACvNP2j4zc+BdOsgcefr9guB1YeZk16XXB/GCCO5k8IWrbN0viO22g98Bia6MI+WqmTP4Wd3cOIfMcYAj3N7YFfG/wIax8c/tSyf2pELux1kaoskUnO6F4ZAB/3ycZ/+tX1H8VdUbRvhz4i1VWCSQafM8f+9tOP1r4w/Z28Vaf4H+Kdp4p1Q4tdN069m2ZwXb7O4RB7uxC/UivYymlehUqehw46WiSOA1u2t7PWr60tN5t4bmSOIv8Ae2hiBn3xVOpLmZ7i5lnkJLyOXYnrknJqOvrIqyRzLYKDRR3FMZPGMAVcshmUe1VF4Aq7YD591JgaaH5kHq1aMNZi/wCsiH+1WnD2+lYyAvQHFXoTwKow9quxdqyZS2L0R4FXYO1UYavQdqykMuxfdq5F0FU4vu1ci7VkwLcPSrkHaqcPSrkPasmNFuGrcVVIatxHpWbGWoulWoqqxdKtRVmxotR9KnjqCPpU8dQgLUVWIqrxVYiqGUi1FU6Gq8RqZayZRYj5qdDUEVTr1rNgidO1TL0qCPoKnWsxnnX7S4/4s7qvTJkgwT/11Wtz4GWa6d8JvDkTKI99glw+eg3/ADkn86wv2mePg3q/PG+H/wBGrWl4nvx4X+BU1wr/AD22jJDGRx8zIE4/PP4V2r38NGn3kT1ufJPxs8RP4q8cazqxkZo3nMUHtGhwo/nXGWQxbr781sabYrq2q2GmTTGNLu6ihd1HK7mAz79c1e+I3hO58C+OtY8I3c8dxLplyYvNTo6kBlb67WGfevejBQrKK6I5Ja1Dn6KKK6ygPSpYh8tR1JGwxigCdOFrUi+Wzb/drMi5KrWq2FtmHsKhgaNp/q0/3RWjBWfa/wCrT6CtCDpWcgL8PQVdh7VSgNXYe1YMEXoelW4OoqnD0q7B2rORZdh7Vbi7VUh6ircfSsZAXIulWoe1VITxVqGs5FFyOrUfSqsXNWo+lZSAsxVai7e1VYqtRVnIZajqeOoI6njqZAWoqsR9arx1YirOQFhKnj61AtTxVkyydalSolqVKl7FFhOlSjrUSdKkWswJkqZKhSpkrNrUpEi1ItRrUi1DGSLT/SmLT/SkxozvF3/Iqar/ANekn/oJr4kH3F9McV9t+Lv+RU1X/r0k/wDQTXxGv3B9BXv5Kvdkc+I6Ec+fLbAycV6P8ar5JPhz8LtPWQExeH0mKjsH4Bx2ztrze45iYY6g9aqSaheagI3vJ2mMEUdvHk/6uNFAVRXrVf40Tkk/eRC4yKgcVO1QydK2KK79KjFSPTAOtNAKG+Uj1pKSloGjS0//AI9l/GtCFsVn6f8A8ey/jV6GsWUi/AauwGqNvV2CsZFF6Cr0NUYKvQ1kwLcPWrkHWqcPWrkPWshotw9auRdqpw1ci7Vm9xluHtVqKqsR6Vai7VlIC1HVqPpVWOrUfSoBFhOtWYqrJ1qzFWfUZZTrVhKrp1qwlS9xospUyGoEqaPrWUiizHxU0Z5FQrUsfWoY0fK/7VV2Z/ietuD8lvYRKB6Elif6V5NXfftCzmf4v64M5ETpGPwQH+tcD2r7DCRtQivI55bmTfLnVdvuKtDnNV7z/kMD8P5VYX0rDD/FP1MYbsKKKK6TQUdamj6VCOtTR0AWIa0NM/4+F+hrPhrQ0v8A4+B7A1EgN2Cr8FUIKvQGsZAXoO3vV6CqMHVavQVjIC9BVuDrVSCrcPBrORZchq5F2qnFVuLtWUgLkPSrUR6VVh6VZirNjLsXSrUVVIulW4qxkMsx1ZjqtHVmOoGiynWrUXSqqdatRdKiQE8fWrEfSq6dasR1my0WI+tWE6VXjqwnSsmBItWE6Cq4qxH0qWNEyVKtRJUq1kxkqdalXpUS9alXpUspEi9KkXpUa9KkXpUspD16VIvSo16VIvSs5DHrT16UxaevSoY0OSnU1KdUspBTqbTqllBRRRUsEFIetLSHrUspCUUUVIwooooAKKKKACiiigAooooAK4z4iRCbxH4JOwt5etB/phDz+tdnXM+LoXl8R+F9hHy3rs2fQJW9BpTEzkf2rr/7F8FdWUEB7iWCEe4Mg3fpmvg/WT+7Tjox/p/hX2X+2td+T8OdKthyLjVFDD2VGb+Yr421pcQJ7NzX1OV019Qb7s8zGDh0FFJGcxqfUUte3F3SMgoNFI1UMnjOVrR08fLn3rMjzkVq2XCqDSYF2M/6RF+J/StODoKyo/8Aj7UegNasFYyAvRdquxdqpQ9quw9BWTKWxdhq9B2qjDV6HoKykMuxdKuRdqpRHirsXasmBbh7Vch6iqcParkPUVkxotxVai6iqsVWouorNjLcXSrUVVYulWoqzY0Wo+lTx1BH0qeOoQFqKrEVV4qsRVDKRYj6VOtQR1OlZDLEVTr1qCKp161mxomj6VOtQR9KnWsxnnf7SkbSfB/VY1xl5YFGfUyqKxf2rdQWx+FdlpqfL9qvI1wO6IuSPzK10/x5tftXwwvkyRi6s/1uYx/WvM/2yLs+X4Z044wqyzH3yFX/ANlr1MDBTlTj5v8AJGctmeEeF9q+KtF3Bdo1GDJPT74rtP2sP+TifGJBBBuouh/6YRj+Yrzhp3tTHdx/6yCRZUz6qwI/lS6xrN34i1zUddv3L3eoXUlxMT/eds4+gzj8K9ua/wBp+Ryv4ypRRRW5YU+PrTKclAF6ywZhnoKu3DYhx3JqvZr8o9amueoX2qGBsWn+rT6CtCHoKoW3+rX6Cr8PQVnIC/BV6E1Qhq9BWDBF6LpV2DoKpRdKuQdBWciy7E3SrcZytU4qtw/drGQFyDoKtxdKqQdBVuGs5FF2DpVmPpVWHgVaj6VlICzFVqKqsVWoqzkMtR1PHUEdTx1MgLKGrMVVY6tRVnICwtTRmoVqVKyZZZSpY+tQpU0fWpexROvWpVqJetSrWYEyVKpqJKkXrUspEy1ItRpUi1m9xki0/wBKYtP9KljRneLRnwrqoHX7JL/6Ca+JEHypnocV9xa6obQtRVhnNpN/6Aa+HRkIuRjAxXv5I9JHNiN0dDpeh/aPh34j8QMmTbPbW8ZPbe2Tj3GB+dcJafcYf7Z/Gvf4dKNn+yreXCDm8vFuH9ceckY/9B/Wvn+zPyuuOQa64Veer82c9SPLKJI1QvUzVE3WvQQFd6Z2NSSdaiB61SASlHWkpaBo0rD/AI9l/Gr0NUrJSLdauxVixl63q7BVKD+dXYKxkUi9BV6GqMFXYTWTGXIetXIqpw1cirIaLkPSrcXaqkPSrcXas3uMtR1bh7VUjq3D2rKQFqOrUfSqsdWo+lQwRYTrVmKqydasxVHUZZTrVhe1V061YXtUPcaLCVNH1qFKnj61jIosLU0X3gahWpU61LGj4v8Ajcrr8WvEiyct9rH/AKAtcdXoH7REHk/F7WzgATNHIP8AvgD+lefg4NfY4b+DE55bmZdq39qeZj5AQC3Yccc++KnwRg16t+z5axagfiFpUkKSPP4UmmiLYyvlMrEivKVyRn1A7VhQ+Ka8zGG7Ciiiug0FHWpo6hHWpo6ALEXStLSlPms3GAKzY+la2ljAJ9Tj8qiQGvBV2CqUFXYKxkBfh7e1XoKowVegrGQF6CrcXUVTgNXIuTWciy5FVuLtVSKrcXasmBch6VZiqtD0qzFWbGXIulW4qqRdKtxVjIZZjqzHVaOrMdQNFlOtWYzVWPtVlOtRICylWI+1V46sR9qzZaLEfarCdKrx9qsJ0rJgSCrEfSq61PHUsaJ0qVaiSpVrIZKvWpV6VEvWpV6VMikSL0qRajXpUqVLKQ4VIvSo6kXpWchj1p69KYtPXpUMaHJTqalOqWUgp1Np1SygoooqWCCkPWlpD1qWUhKKKKkYUUUUAFFFFABRRRQAUUUUAFYXiBGbxH4eKqTtmmY49Agrdqjdwq+r6dK24tH520A46qKqO4Hz1+3DcY07wzabus0suPouP/Zq+U9VXdaEjnDD/P619NftzSH+1/CkIIwba5bGe+5MV81XybraQdsZ4P4/0r7fLIf8J6Xkzy8V8TKlqc26demKm+oxXVeN/Ad34O8PeEtSuLqO6j8RaSmpIUX5Yg5bEee5C7Sfc1yveu+hLmppmMXdCUjUtI1alFi2GWFakA6VmWv3hWnAefbFJgTWuTen2FbEHOKx9Py1w7e1a9vwFrGQF+DqDV2DpVGDpV6LtWTKRdhq9D0qjDV6HpWUhluGr0XaqMNXou1ZMC3D2q5D1FU4e1XIu1ZMaLcVWouoqrFVmPtWbGXIjxVqI1Tiq1DWbGi5H0qeOq8ZqxHUIC1FViKq8VWIqhgWI+lTx9agj6VPH1rIpFiPrU69agj61OvWs2UiaPpU61BH0qdazYzlfjFH5vw6v03bR59qT+FzEa8L/bAuPM8aaLbhjiLSlLf7xkf+mK+gPiRD53gnUI/LL/6tsD2kQ/0r5x/aykZ/iTbp/DHp8W0exyf616+V61F8yKmx47eLutpQP7tZunn92fY81qEbgy4xkVkWXyyyR9+eK9ms+WtGXc5JfEi6aSiit3u0WFPj60ynxfeqQNSzHFKzb5uOnT8aiR9iD1p8ALOuOpNIDft/uAd8Cr0PQVRg6/lV6HoKxYF6Gr0FUYauw9BWLBF+LpVyH7tUoelXYfu1nIsuQ/dq5D0qnD0q5F2rOQFuHtVyHtVOLqKuQ9qxkUW46tR9KqxmrUfSspAWYqtRVViq1FWchlqOp46rxmrEdTICwlWoelVUq1D0rOQFhalSokqZKyZZOlTR9ahSpo+tSUTr1qVaiXrUq1m9wJkqRetRpUi9allImSpFqJalWs3uMkWn+lMWn+lSxoj1Bd+nXS+sEg/NTXw5eRlLmWMHJV2X8jX3VtV1KN/ENv518RazDt8TXkGCMX8iYA7eYRXtZPKyqGGIjdI+i/FulrD+zWbFYz8ul20pAOOdySNXyLb/AC3Mid+nX0719v8AxVEen/CbWoGAZYtOMAB6A4CD+Yr5h8I/DmXxB4C8WeNF1EBtE2hbNF+eQkIWYnoFwxx9DV4Gd05v+YxxGkonCPUTdak7dB/Wo2617q2IIJOtQDqank61AOpqkIWiinxqWkVfegaNO24gUH0q3D0qrGOB7CrUNYspF6DqKuwVSt6uwVjIovQVciqnBVyKsmBdhq5FVOGrkVZDRch6Vbi7VUh6VbiPSs3uMtR1bh7VUjq1FWbAtxmrUXSqcVW4jxWTBFlOtWYqrJVmKpGWU61YXtVdOtWF7VD3GidetWE7VXSrCdqxkUWFqVOtRLUseO4zUjPlP9qeDyfiozhcCawhfPqcsD/IV5Sdx4VSxOQBjrkV7h+17aeV4p0S8x/r7N0z/uMP/iq8f8NW4u/EemWjDInvIYzx2ZwP619ZhJ3w0X5GD3OuOsn4XfEXxfHCpEk+kXemQqy5GZWT/wBlzzXmwxtHfgc5r0j9rPTzZ/Fm+lwNs8cMgx6mJc/qDXmdu26FT14rDCz5pyffUx2qNElFFFdpYo61NHUIqaOgCxF0rX07/VR+pYn8KyIuw71tW4CuijsKiQGnBV2CqUFXIaxkBfgNXoDVCCr0FYyAvW/arsFUrerkHWs2WXYqtxdqqRVbi7VkwLkPSrMVVoelWYqzYy5F0q3FVSLpVuKs5DLMdWY+/wBKqx1ZjrIaLMXQVZSq0XQVaTpUSAsRVYjqtEasx9KzZaJ0PSrCdKrLVmPpWT2AlSp46gWp46joUidKlWol6VIlQBMvWpV6VEvWpV6VMtykSL0qRKjXpUi9KhlIeKkXpUa9KkXpWchj1p69KYtPXpUMaHJTqalOqWUgp1Np1SygoooqWCCkPWlpD1qWUhKKKKkYUUUUAFFFFABRRRQAUUUUAFRyQo8scpB3R52/iKkooA+T/wBt4f8AFXeHRzzZS/h86189Mu4c9+P0r6F/be/5HDw7/wBeUv8A6GtfPnYfnX6DlMV9SgebX1qM9L8W65Z65+zB4GhuCX1TQ9WvdN3Z5EeEkAI7gK6Y+leT1DfTTQutv5r/AGcSecqZ+XcQAT9cKB+FTA/KD61WF05qfY5aWmgUjUtBrqNCxafezV9G2x5qja1ZY4ULSYF/S/vMTWtD2rL07Hl59a1Ie1ZSAvwVei7VQh7Vfh7ViykXYavQ9Kow1eh6VlIZbhq9F2qjFV6HtWTAtw9quR1Th7Vci6VkxotQ1aj7VVhq1H2rNjLUVWoulVYqtRdKzY0Woqsx1Wi6irMdQgLURqxFVWOrUVQwLEfSp46gj6VOtZFIsRVOvWoIqnXrUFIlSp06Cq6dasr0qGMzPGcbSeENYWMsJRYzMmPVUJH6gV8x/tXf8lMj/wCwfD/KvqbXI3m0HUoV6vaSqPxQivln9q3n4mRYYMDp0OCO/FenlH8b7yJ7Hkh71BpGh6rrXiT+z9FsZry4MbzbIhk7FUszfgAamPWvWv2QNdh0L4+aPHchBb6vFLpkhYZ+Z1ygH1dVH417eMT5FJdDjqbHjIx26evrRW98RdNtdF+IfiXRrFStrYaxd2sKnskczoo/ICsGtYyUoqSLT0CnxcNn0plPj60xloHJq3aDMyY9appV2x/160nsBuQdz71eh6VQg6fjV6CsJAX4auw9BVKGrsPQViwReh6Vdh+7VKHpV2H7tZyLLkPSrkXaqcPSrkXas5AW4uoq3F0qpF1FW4ulYyKLUVXI+lU4quR9KykBZiq1FVWKrUVZyGWIqsx1WiqzHUyAsJVqHpVWOrMVZyAsx9amXrUMZqZOtZSLJ0qaPrUKdqmj61JROvWpVqJetSrWb3AmSpF61GlSL1qWUiUVIlRipErN7jJVp/pTFp/pUsaHjsRwQQa+Q/E1j5fxhu7HIH/E1C/99MD/AFr677e/avmL4m2v2X4/hiu3z7y3m/Mgf0r0srlaU13RnW2R7F+0XN5Xwp1hVbBmeFCc9f3qk/oK8l/Zp1iC2j8eaJeYaC+8PTXOxujGFH3Y98SD8q9J/agkEfw12sMiS+iU+wwx/pXy5ZapeaNcPfWLHzPIlgYHukiFGH613YCF8JJ+ZzYrcyWKEDYODyKiam2jBrcIP4OB7ClevXpy5opmSehDJUA6mp36GoB1NaoYtWLMZct2qvV22TbEOOaTGi3H0qzDVWLpVqKsWMvW9XYKo25FXoKykUi9BVyKqcFXIqyYy7DVyKqUFXYu1ZDRch6VaiqpD0q3FWb3GWoulW4qqRdKtxVlICzFVqOqsVWo+9QwRajqzFVaLoKsR1n1GWo+tWF7VWiqyvape40WE61OlQJU0fWsZFFlalSolqRakDw39sG03aJoGpbfuXMkBb03KWx/47XifwxjMvxI8NLkDGq2zHPcCVTj9K+kv2oLH7X8KZ7hRlrS6hlH0LBD+jGvnL4TZ/4Wb4a4H/ISg6/74r6PL5/7G/K5lJe8ekftsaQy63o2qquEmtGhOO7I5P8AJxXz5p7fuSp9a+w/2tNFOpfDaLUI13Pp10rEHskgwx/MLXgnw7+G6698GfHHjaOcG70GaFY4c8CP70jH/gPArkwdS0YSfoZVvdqXOApKX9KSvaGFTRdqiqWLtQBcs1LS89jmta2/1z57YFZ9goC7m4Jq/Y/Nuf1Y1EgNSA1dhqjBV6GsZAXoKvQVRgq9BWMgL1v2q3B1qpb1bg61myy9FVuLtVOE1ch7VlIC5D0qzF1qtFVmHrWbGXIqtRGqkfWrUdZyGWY+tWY6rRVZjrIZajq0nSqsdWk6VEgJUq3F0qolW4ulZMtEy1Zj6VXSp4ql7ATLU8dQCp06Cs2NEy9KlSoUqZKzGTL1qVelRL1qVelTLcpEi9KkXpUa9KkXpUMpD16VIvSo16VIvSs5DHrT16UxaetQxoclOpqU6pZSCnU2nVLKCiiipYIKQ9aWkPWpZSEoooqRhRRRQAUUUUAFFFFABRRRQAUUUUAfKH7b3/I4+Hf+vKX/ANCWvnqvoX9t3/kcfDv/AF5S/wDoS189V+gZT/ulP+up5lf42U9Vh82AMo+Zf5VBZNuiCsfu11A0O4k8Hv4iUeZapffYplH8DFAyZ+vzY9cH0rm2t3t7nfGpaNu2Olazjar7SPoznnGz5iQ9aKCMEikroZZPC+0cdamU56mq0VWU/wDrUpAbFgMQrWlD2rPtBhFA9BWhD2rGQF6HtV6DrVGHtV6DrWTKWxehq9D0qhFV6CspDLkXarsHaqUXarkHasmBciq7F0qlH0q3D0rJjRchq3F2qnF0q5D0rNjLMVWoulVYqtRdKzY0Woqsx1WiqzHUICxHVqOqsdWlqGBYj6VOtQRdKnWsikWIqnXrUEVTr1qCkSJ1qytVk61OvWs5DJSqyKVcBlIwR6j/ACa+VP2sLd7fxxpSNHtH9kpg/wB7DsM/mK+rEr5n/bHgP/CVaFdc4OntHn6Ssf616OUu2IRnU2PCOnFaem2uq2un/wDCVaaxjbTL+BY5V+9HMQ7xn84z+OKzD1r2v9m3w/a+L/DPjbwtdMym7ggkif8AuSKW2t+BIr6HFNQpXexjGPNoeI6/rk3iDxdrOuXUSxT6pfz3rovRWlkLkD6FqrDpVrxLod/outXNjeQtDe2spjniP94enqD1HqCDVUfQj2PassOnGPL9xnBWugpydabTk610FlmOtHTQDIT6Cs6PqK09MX5S3rUy2A1YelX4KoxdBV2GsJAaENXYegqjb9qvQ9BWTBF6HpV2DoKoxdKu2/as5Fl2LqKuRdqpxdRVyLtWcgLcXUVbi6VTi7Vbi7VjIotxVcj6VTiq5HWUgLMVWoqpxVairOQy1FVmOq0VWY6mQFiOrEdV46sR1mBYSp4+lQJU8fSs5FlhO1TR9ahTtU0fWoexROvWpVqJetSrWYEyVIvWo0qRetSykSipEqMVIlZvcZKKf6VH6U8VLGiQdvSvn74724tfjD4f1BhtWdIdxPT5HwT/AOPV9AjpjtXiv7Udq0cXhvVlHMFy0JYe/wA3/stdmXytWt3TM6mxp/tWyOnw+s1XA8zVEVs9v3cp/pXy9IA2V6hs19P/ALU+64+HNlcR4K/2nFJ+Bil/xr5hbGOvbIr3soS+r2fdnPXV5GJGDBdsjcKc9amerF/b+eoZcCQd6hn2eYfLWRU42iTGffpXVTi4ScDBRsV36GoB1NTv0NQgHJ4roRbHRLucdxnmtBPT2qrbrtqytJgiaLpVqKqsfSrENYsZeg7VfgqhB2q/BWUhovQVciqjBV6KsmUW4KuxdqpQVdh7VkNFyCrcfWqUHWrsVZvcZai6VbiqpB1q3H1rNgWYqtR1Viq1HWfUEWo6sR1XjqxHWfUZZiqwtV4ulWI+tS9xospU0fWoUqaPrWMiiytSLUa1IKkZz/xU07+1fhrr9kF3O1jI0Yx/GBlf1FfIXwum8r4jeGZTyG1S2GPrIo/rX3C6LJbyRMoZXUqQehBr4etrZvD3xNhtJPlbTdZVCTwMRz8H6YXNexlc706kDOe6PtjxloqeIPCOqaHJz9rtXjXjPzdV/wDHgK+MfAniz/hD7bxp4ev2b7B4g0qbT5dnOy4U/I2PqCD7GvuW3b7jDHY18D/EfTls/G2vaa64EV9Ko46HOf61jl0HUhOn22IrwukcvE/mRq3fvTqigilhdo3UlR0YdKmr3aUm4JszW1xKtWydCarL1FXLftVjLyMqxfhV6w4hX35rMYnaqeprUtRtVR7VmwNCCr0NUYKvQ1lIC9BV6CqMFXoKxkBet+1W4OtVLercHWs2WW4OtXYulUoOtXYutZMC5HVqHtVSLoKtw9qzkMtR1bjqpHVuKs5DLMVWY6rRVZjrIZajq0nSqsdWk6VEgJUq3F0qqlWYqyZaJ1qzH0quvarEfSpewEoqdOgqAVOnQVmxolSpkqFKmSsxky9alXpUS9alXpUy3KRIvSpF6VGvSpF6VDKRItPXpTEp9ZyGOXpTl6U1elOXpUMaJEp1NSipZSHU6m06pZQUUUVLBBSHrS0h61LKQlFFFSMKKKKACiiigAooooAKKKKACiiigD5Y/bljA1zwtMo5a1uFJ996Yr5yr62/bX0Y3PgjStcjXJsL0RyH0jkBH/oW2vkivvsllzYOPkedX+Nn0R+yz4d07xh8PfG3hm/xtumiw23mNtp2uD9R+nvXh3jHw7qXhXxJeaBq8JiurV9p/usOzKe6kdK96/YcuANU8VWjH70FtIg9wZM/0rK/bX0z7P470nVEjAF7YbXP+0jYH6VhRxMqeYzovZ6lyjekpHz3Mu16ZVuVA2R+VVSNpxXss5R8VWohudR71Viq5aDdMKzkBsW/HFX4e1UYfWr0PasZAXoe1XYu1Uoe1XYu1ZMpbF6Gr0FUYauw9KykMuxdqtxfdqpF0FW4vuismBch+7VyHpVSDoKtxdayY0W4quQ9KqQ1aj7VmxlqKrUXSqsVWoulZsaLUVWY6rRVZjqEBYjqxHVeOrC1DAtRdKnWoIulTrWRSJo6sJVeOrCVBSJU61OvWoE61OvWs5DJkrwH9su0B0zw3fAfMJZ4mPthCP5mvfkrzP8Aaa0P+1/hVd3Ea7p9NlS6X/d+6381/KunA1PZ4iLJn8LPjsZxzXuv7Gd0Y/HWr2hOBNpu5f8AeWRP8a8L7AnvXqP7LWofYvjFp0bNtS6hmhP/AHwSP1Ar6fHR5sPNLsY090e3ftD/AAr07xTpV54qsA1rrdlbNIwjGUukX5tpH97APPf8K+O51+XdjB7j0r9JsKylGUOhBDKw4Yc8f0/Gvg34xeE38H/ELVNGKkWvmmW1Y/xxNyp/p+FeXk2Kck6cne2xdaPU4XsKVOtEi7W9u1Cda9vqYlmPjBrXsV2xCsiIZIFbUAwAPas5AX4ugq7DVKLoKuw1hIC/b9qvQ9BVG37Veh6VkwRdi6Vdt+1UoulXIelZyLL0XUVci7VSg7Vci6VnIC3F2q3F2qnD1q3FWMii5FVqOq0PSrMdZMCzFVqKqsVWoqmQy1FVmOq0VWY6zkBYjqxHVdKsRVmBYSp46gSp46yLLCVNH1qFKmj61JROvWpVqJetSrWb3AlSpV61EtSpUspEoqROlRipErN7jJPSnimelPFSxof2rzz9orTze/C+8nVcy2csc6n0AYBv0zXofYVm+LtNXWPCuqaU/S6tZIvoSp5q8PP2dWMvMJK6PLvjTJ/aXwA0e+BY/JZyk+5j2nP4k182uST0x2/SvoiZpNY/ZUKNkXFmgRx6GO4Bx/3zXzuxyK+oyx+5KPZnLU6EL1VuFyC3pVpq92/Z8+H3gjxh4cbU9Wsp59RsrkpNGbg+Ww6oSv4fpXVisTHDU/aSWhnCLk7HznJ1NRr1r1r9o/4c/wDCG+Jf7U0u326JqLkxKo4t5e8eOw44/LtXkydadGvGtBTiE4uLsTxdqmj65qvnAzViMbVArRkonSrENV0qxDWTGXYelXoKow9KvQVmxovQVeiqjBV2DrWUii5BVyD71U4etXIPvViBbh61diqnF2q3D0FZvcaLcHWrcfWqkXSrcVZsZZiq1HVWKrUdR1BFqOrEdV46sR1DGWI6sR1Xj6VYirN7jRaSpU61ElSp1rGRRYj6VMKhj6VMtSBMvCn0wc18iftKaU2kfFm9uYhsW+jiu4cdASNrfjuQn8a+vU6evHSvCf2vtD87RNH8QRx5a3la1mYddrjcp/Aq35125ZPlr27iqbHu+j3a32m2V/HjZPCkgHsVr46/aPsfsHxg1ldoAuSlyMd965r6g+CuoDUvhX4duN2WSySJsd2T5T/KvD/2xNL8nxZo+sKmFu7MxufdG4/StsufssW4d7in8J4URkYNVnBUkH8Ktd6jmXdz6V9HIwIF+8Ktw8CqeSGxU6E4rMC7A26ce1a0FZNguZM1rwdKzkBfgq9DVCHqv0q7B0rKQGhBV6CqMPVavQVjIC7b1cg61Sg7Vdg61myy3B1q7F1qlB1q7F1rJgW4ugq3D2qpF0FWoqzkMtxVbjqpD0FW46zkMsxVZjqtFVmOshlqOrKdarR1ZTrUSAnWrCdqrrVhO1ZMtFhO1WY+lVkqzH0qXsBKtTp0FQJUyVmykTJUyVClTJWYEq1MtQipE61MtykTL0qRelRr0qRelQykSJT6jXpUqVEhiinL0ptOXpWbGiRKKEoqWUh1OptOqWUFFFFSwQUh60tIetSykJRRRUjCiiigAooooAKKKKACiiigAooooA5D4y+H/wDhKPhlrujhd8stszwD/pqg3KfzAr8+f0r9NGwVKtgg+vftivz/APjZ4aPhX4n63pIjK2/2nz7b0MUnzAD6bsfhX1PDmItzUfmceKjf3ju/2Mr77P8AFS6smbal1psn4lWTH/oTV6T+2ro7XXgHStajXJsL7ZIf9mQYH6ivA/gDrC6L8XvDl5I22OS58iT3EilR/wCPFa+zfjD4e/4Sf4a65oijM8tqzQH0kXlT+hozKToZjCr0YqWtJxPz2ByKZMm5cjrUhDKSrDDA8j0PpSrX1TaaujkK0fFaFiPmLVTkXad3rV+0GEHvWMgL8ByBWhB2qhF1FX4O1YSAvw9quxdqpRdquxdqyZS2L0PUVch6H61Thq5F0FZsZdhq7D0FUoauw9BWTAtw9quRdapw9quRdaxY0XIatR9qqRVah61mxluKrUXSqsVWoulZsaLUVWY6rR9KniqEBajqwtV46sLUMC1F0qdagi6VPH1rIpE0dWEqunWrCVmykSp1qdetQJ1qdetKWwyZKj1Kyg1PSrvTbpVaG6haJwfRhj+ufwqRKkTBGMN+Hr2NQpOLuhM/PvxHpdxomv3+kXKFJbOd4WB9jx+mK0Ph1qy6F470PVnbaltfxSSf7gYbv0zXqP7XPhX+z/Fdr4ot4yttqaeXOV6LMv8AiK8Qztwc429/8/Svs6M1XoJ90c7jys/SFRyOp5ODXkf7Tnw8fxf4WXW9Mt9+saUjMqJ1nh6sv1HJ/Ouz+EmvDxN8OdE1gtumktVjuD/01T5H/wDHlNdcv6jpx3r4xVJYavzR6HVy80bH5rSx5VlIIcE8HqP8KrqCrYNfaXxP+AXhrxfqMmraXdvoWoSHMwiiEkUp7kpkEE/X8K828Tfsw6vZaDeX2l+IE1K+hj3x2gtdhmwfugluDivp4Zth6iV3ZmEqMjwG2XdIvtWvF1qkIZLed4JYXhkjYoyOMMpB5B/HNXIK7JW6GLVmX4Kvw1Qgq/DWMhl6DtV2GqUHarsNZMEXoelXYelUoelXYelZyLLkPSrcfQVUh6Vbi+7WcgLkP3vwq5F2qnD978KuRdqxkUW4qtR1Viq1HWTAsxVaiqrFVqKpkMtRVPH1qCKp4+tZyAtJViKq6VYirMCwlTx1AlTx1kWTrU0dQrU0dSUWF61KtRL1qVaze4Eq1KlRLUqVLKRKKeKYKeKze4yQVIKjFSCpY0P7U9RkdM8jimelOH4n2HepZS2PLNC01v7B+JPg5fmMU889uPRbiLcn/jymvlt+Dt96+y5of7O+LNtecCDWdNkgcr0MsLBx+JR5Pyr5I8Y6b/Y/inVNKK7fsl1JCB7K5Ar6bKqnO5eaTOWqYr9+M16j+zL4oXQfH39l3U2y01aPyCScL5vWM/UnK/jXlz0xXeJxLG7I6HcrKeVI716uIpKtTcH1MIycXc+8vF/hzTfFfh270HV4le2uU2k/xRNj5XU/3gTXwv8AEDwjqngnxPc6FqiEvGcwzBTsmjPR19iOvoeK+n/hZ8a/D+r6HHa+KNQt9K1a3TEskzBYpsDh1Y9DwMiuK/ae8c+AvEeiQ6VprJqurQsHhvLf/V2ynqpf+PP90fp0r5zL44jDV3ScXY66rjOPMfO6cuF9OauJ0qM289tIq3ELwu6BgHQglT0P41ItfSN3OQmSrENV0qxDWTAuw9KvQVRh6VegrNjReg/hq5DVOCrkNZMouw9auRdapw9auRdaxAuRdBVuHoKqRdBVuHoKze40W4ulW4qpR1ch7VmxlqKrUdVYqtR1mwRajqxHVVOtWYqTGWY+lWIqrx9KsRVk9xotJUqdahXrU69qxkUTx9KmFQx9KmFSMnToK5r4saD/AMJJ8OtZ0tVzM1uZYOMnzI/nUD67cfjXSp0FTRHDA57/AJ0oz5JKQ2eP/sjap9r+Ht1pcjYk0++dQpPIR8P/AOhFh+FTfta6Mb/4cQamseZdNu1fjujjafyrG+GVv/wg/wC0Lr/hVspY6xEbi0/u9d6qP++mH/Aa9l8aaNH4i8IarokoyLy1eMH0OOP1ruqTVLFxqx2dmRvBnwByOOMY/EigdakuoZra5ltbhds0LtHIO4ZTgg/iKjr6q6aujnIZ48HcvTvSJ92p8Z4NRiPa3HQ1EogaFiuEzWlBVC3G3H0q/BWMgL8PVfpV2DpVKGrsHSspAXoKvQVRgq9BWMgL0HarsHWqUHarsHWs2WXIqtw9qqRVbh7VkwLkXQVaiqrF0FWoqzkMtw9BVuOqkPQVbjrOQyzFVmOq0VWY6yGWU6irMdVk6irMdRICwtWE7VXWrCdqyZaLMfSp4qgj6VPFUvYCZKmSoVqZKzZSJkqZKhSpkrMCUVInWoxUidamW5SJl6VIvSo16VIvSoZSHr0qVKiXpTlqWMkpy9KavSnL0qJDRIlOpqU6s2AU6m06pZSCiiipZSCkPWlpD1qWUhKKKKkYUUUUAFFFFABRRRQAUUUUAFFFFABXzl+2p4PN1pGneM7WP5rM/ZL0r18pjlHP+62R/wADr6NrP8R6RY+INDvNF1KMSWl5EYpVPPyt3HuDg/hXVgcS8NWjNdNyZw5oH5wWtzPaXcV3bkpPDKs0ZxyrK2QR+OPzr9F/BOtweI/COl63bMHivLVJTk57fMPzzXwD4+8L6h4N8V33h/UoiJbZyEkI4ljJ+Rx6givoP9jbx1C1lceA9QlCyozXGn7z99Ty8Y988gelfUZ3RWJw8a1PW2vyOKhLklys8p/aS8FyeDfiTdmGArpmqMbu0YfdBPLp9Qc/nXmnGTjkZr9CPil4F0n4geGn0fVPkkX95bXKjLQSdmHt618ual+zf8SLfUXgtU0y8hDYS4W52Bh6kEZB9qvLc2pTpKNSVmhVaEk7xR5j4M0S48R+K9L0O2j3yX1ykOPRScsfwUMfwr2z4+fBNvDCHxH4TgkuNHCKLu1Xl4CBy4/2T1r0z4H/AANsfAV9Hr2rXi6lraoRH5YxFBkc7R3PvXsbqrxtGy70ZdpVgCCPQ1wY7OrYhOi7xW/maQoPkfMfnRbnO05zx19avQdB9a91+OvwTexmn8T+DbUtbljJdaeg+aL1eP175FeEwZwARjBxjGMV7FDEwxMOamznlBw3NCCr0XaqENXoK0ZKsX4auRdBVOGrsPQVkxlyGrsPQVRiq5B0FZSAuw9quRdapw9quRdaxY0W4ulWoetVYqtQ9azYy3FVqLpVWKrUXSs2NFqPpU8VQR9KniqEBajqxHVeOrEdQwLUXSp4+tVo6nSsmUiwnWrCVXiqwlQUiVOtTr1qBOtTr1rOQyZKlTtUSVKlSxo5z4peEoPGngi/0OTas7rvtpGXPlyryp/xr4Vv7W50++msbyLybmCRo5Y34IZTgj/PbFfokOnBxg814H+0z8KZtUMnjTw3aiS8Rf8AiYWsS8yKB/rFHcjv6162VY1U5ezk9GZVYPdGd+x14wSGe+8FXswTzSbuxJ6lsASIPfAVh9Gr6aX6Aew6D2r85dE1G90bVLbVNPna2vLWUSRSdww9fr3H4V9sfB34paP4/wBJiDSQ2WtRri4s3cAlscsgP3getLN8FLn9rBXTKozVuU9F708evP4U0BuOM+xHNAI3FQRkdQD0rwDdHh/7QnwbTxCsvirwvCE1hR5l1bIMC7UfxL/t9eO/4V8vIskbtFIrI6MVdGXBVu/FfoqDgd68e+OPwbtvFSy6/wCG4o7bXVXdJEBiO7x6+j+9e3gMy5F7Kpt3MalK+p8swVehqtPa3VjdSWd5A9vcRMVeN12spHUEVYg7V72nRnM1Yvwdquw1Sg7Vdh71ixIvQ9Kuw9KpQ9Kuw9KzkWXIelXIu1U4elXIu1ZyAtw9auRdqpw9atxVlIouRVajqnDVyOsWBZiq1FVWKrUVTIZaiqePrUEVTx9azkBaSrEVV0qxFWYFhKnj6VAlTx9KzkWTrU0dQrUsfWoKLK9alWoUqZaze4Eq1KlRLUqVLKRKKeKYKeKze4yQVIKjFSCpY0P7U4HFN7U9ahjMHxxFt0631df9ZpV1HeH08sHbN/5CeSvnX9pzR2074kvfKv7vUraOcEdNwGxvxJXP419USxRzQvDKgeORSrg9CCMEGvGf2kvDct18OLDUwrPPosvkyuerwn5dx/EKf+BGvTyvEezrRT9DKqrxZ8zvUT9KmfOT+tRSdK+tRwpWRXk6N24NdL8LPCNx418cWOjRL/o5bzrt8Z2Qqfm/Pp+Nc4Fd3CRo7uxwqp95j2A96+wv2efh/wD8IV4UN1qESjWdSCyXGP8AlkmPkj/AVw5jjFhqT7vY3owc5WH/ABi+FOl+NdDi/s9Us9XsYRHZTAYDqBxEx9Md/WvkTVtM1DR9UuNN1S3e2u7diskbDBB9R7Gv0GFcD8XfhnpXj3TfMAW01eEH7Pd7Rk/7L+oNfPZfmjpP2dTWJ1VaF/eR8ZRdKsQ1c8R6DqvhrWJdJ1mza1uosjaR8rrngqe4qnF0r6dSUldPQ4pKxdh6VegqhBV+Cs2CL0FXIapwVcj6Vkyi7D1q5F1qjD1q9DWIFyLoKtw9BVSLoKtw9BWb3GizHVyHtVOOrkPas2MtRVajqrFVqOo6giwnWrMVVk61ZiqGMsx1YjqvHVhOtZPca3LKVOvaq8fSp4+tZyKLEfSphUMfSphUDJ06CpU/L3zjFRJ0FSpWcho8s+P2mSWH9ifETT0xd+H7pDcDH3rZjg/lnH/Aq9Y066ivrO3vLeQNFPGssbHoQ3OaranY2up6bc6bfR+Za3UTRSr6qRg/4/hXKfB6S50/T77wXqEm+70CfyYmbrNbNzE49scfWtpydSil1j+QLQ+b/wBpXwufDvxLubiKEx2WqA3cHoG6Oo+h5/4FXmVfaP7Q3gs+MPh/PJZw+ZqWm5urYd5AB86fiuQPfFfFrZHVT179c/4/4V9NlmI9tQV90c842dxfrnHscGvaf2W/h3Y+LdX1TVtes1utItYTbrG33ZJXHUem0c59a8g0fTb3WNWttK063ae8upBFEi92P9P6V97/AAu8I2fgnwXY6DaYZo133MneSUj5j+f8qxzfFuhS5Y/EyqUbs+UPjH8MdR+H+s+ZH5l1otwxFrdYyU/2HPZv51xcFfoBrWl6frWmT6XqtrDdWkybZIpFyD6Ee9fJvxk+E2o+B7xtQ08TXugynKS43Nbkn7r/AND/AFrlwGYqpanN6/mOpTtqjz+37Veg6VQt+gq/B0r0ZGJegq9BVGCr0FZyAvQdquwdapQdqu2/WsWWXIqtw9qpwdauxdayYFuLoKtRVVi6CrUVZyGW4egq3FVSHoKtx1nIZZiqzHVaKrCdazkMtJ1FWY6qx1ajrOWwFhasJ2qutWY+lZMtFiPpU8VV4qsRVL2AmWpkqFKmSs2UiZKmSoUqZKzAlFSJ1qMVInWpluUiZelSL0qNelSL0qGUh69KctNXpTh1FSxki9KcvSm05elRIaHLUlRrTuazYDqdTadUspBRRRUspBSHrS0h61LKQlFFFSMKKKKACiiigAooooAKKKKACiiigAooooA8y+PfwttfiLoIktfLt9eslP2Sc8CQdfKb2J6elfGF3aeIPBvifyZ4brStYsJty/wujj0Pf/Cv0crn/Gfgzwt4xtktvEujW2oKg/du2VkQeisvzAe2cV7eXZw8PH2dRXic9Whzu6ep498Lv2ktB1DT4bHxsj6dfxpta7jjLwzH1OOVPrnivR9K+K3grWr1NP0HUpNXu3IAhs4HkbHqTj5VH948CsFf2e/hgsodtJu3wc+W142D7ev65r0Pw14b8P8AhmzFn4f0e002HABEMQDvj+833mP1NYYqpgZ3dFMqEai0bNVegyuD3FFFFeWbCEgdQSMc4rxf4yfBa318za74VSO11Y/NLa42xXB9R/db9DmvaaD0yQSB6dq3w+JqYeXPTZM4qSsfBN1Z3Wn3ktnfWz21zCxWSJwQyn3zU8FfXvxK+HWh+NbQ/a0W11JUxFexDLfRh/EP5eor5n8a+C9d8H35ttVtM25OIrqIkxOPr2Psea+qwmYU8Quz7HDUouPoZEfSrsFUIQQOavwV2yMUy5FVyDoKpxVcg6CsJDLsParcVVIe1W46yY0W4uoq3D1qpF1FWoqzYy5F0qxFVWLtVqKoGi1F0qzFVaLpVmKoAtR1YjqvHViOsmBYjqdKgjqdKhlIsRVYSq8VWErMpEqdanXrUCdanXrWchkyVKlRJUqVLGiVetSrk4Ixn1NQr1qVe1TYpHkPxQ+Amg+LLmTVNDuBouqSsWZdubeU/wC6Pun3H5V5L/wzv8SrO7SSwnsHdDmOeK9EZBz26EV9eryDnnPX3p/pXZRzPEU48qd15kOlFnivgL4YfEseUfGHxG1CG2UYNnZyguR6M5HA+mTXsmjaZZ6TYR2djGyRL/eYszHuSx5NWR1p9cdfEyrO7NIxSHrT/wCfamLUg6VyvzLPPvi18L9I8dWzXCMtlrMa4iukXh/RXHf69a+WvEvhvWPC2qvpet2rW9wn3T1Rx6q3Qivucc5zWP4w8L6N4t0ttP1q0WdMfJIP9ZEcdVPX8K9LB5lKj7stUZTop7HxPD2q7D3rsviP8Lda8HStdRrJqOklvluYly0Y7CRex+lcbAeP/rYx/jX0EK1OrG8TlcXEvQ9Kuw9Koxfdq7B0FKQF2HpVyLtVOHpVyLtWcgLcPWrcVVIetW4qykUWoauR1Thq5HWLAsxVaiqrFVqKpkMtRVPH1qCKp4+tZyAtR1YjqrH1q1FWYFiOp46gjqdKzkWTrUsfWolqWPrUFFhKmWoUqZazYEq1KlRLUqVLKRKKeKYKeKze4yVelOXrTV6U5etSxok7U9aZ2p61DGO7VT8Q6Xba3oN9pN5kwXcDROcZxkdfwPP4Vc7CnjpSTcZJrcajfc+HPGvhDXfCWpyWesWE0Shj5c2CUcdiCPasK1sr2+uUtrG1murhj8scSFmJ7Yr79ure3u4TDdW8VxEeqSoHX8jxUNhpum2MpksdOs7RyMFoIFjJHpkCvdp581Gzjqc8sMt+h4t8DPgu2iXkPiTxZGj3yANa2XUQkj7zn+97dq91I+Y+uckjpR2x2orxMTiZ4ifPNnVTgorQKPeiiuWWxZy/xC8EaJ420gWGrQlJkBMFzGv7yJvY919q+T/iH4D1zwPqn2bUoA9rIx+zXcYJjkX+jeua+1+p781S1jS9P1jT59O1KziubSQbZIpQOPceh967sHmU8O+WWqMqlJT9T4Wgq/BXp/xO+DWoaC0uqeGlk1HTidzQf8toR6Afxj6c/WvL4gd33SDnkHPX+lfU0sRCvHmgzilCUHZl2Cr0fSqMFXo+lVIRbh61ehqjD1q9DWAFyLoKtQ1Vi6CrUNZsaLUXQVch7VTi6CrcVZsZaj61ZjqtFVmOo6gizH1q1FVWPrVqKoYyzHU6dagjqdOtZPca3LMfSp4+tQR9Knj61nIosR9KmFQx9KmFQMnToKlSok6CpUqHuMlXsc4wetYHiGxaz1uy8VWcR863H2e/RRzNbE5z9UPIroEqUYIIIyCMEe1TGfKwHowYB1IYEfKw5z3z/n1r5Y/aE+Eeo6f4oXWvCunS3Njq1xtNtAm4w3B9AP4WOSPQhvavqaCOOKNY4wVCAAe3pip4+OnHGPwrbDYqWGqc8AlHmR5F+z58IF8EwnXteWKXX50AVF+ZbNT2B/vHua9jWmr0p69KwxFadabnJlxjyj16U2eCG6tpLa5hSaCVSskbrlWB7EU5elOWuZNp3RR83fF74KTaU02veEI3ubDBkmshy8J7lP7y+3avH4+GOcqQfmz1+hHavvZT3zj3ry74p/CHTPExk1TRfJ0zVvvNj/U3B/2sfdNe1g80t7lX7zGpRvqj5ngq9BTtb0XU9A1J9O1eymtLiNsMrjhh6g9x7imwV7KaaundGBehq3DVSGrcNZMC7BV2LrVGDrV2HtWTAuQ1aj61Vhq1H1rOQy3D0FW46pxdqtR1nIZbiqwnWq0VWU61nIZZjq1HVWOrKdRWb2AsrVmPpVVKtR9KyZaJ4qnSoIqnSpewE8dTJUMdTJWbKRMlTJUKVMlZgSipE61GKkWpluUiZelSL0qJKlXpUMpD16U4dRTV6U4dRUsZJTl6U2nL0qJDQ6nU2nVmwHU6m06pZSCiiipZSCkPWlpD1qWUhKKKKkYUUUUAFFFFABRRRQAUUUUAFFFFABRRRQAUUUUAFFFFABRRRQAUUUUAFVdV0+x1WwksNStYrq2kUq0ci5BFWqKcW07p6jaTWp8//EH4L3dh5mo+FXa6tQCxs5T+8QeiH+IfXmvLvKlgmeCeF4Zozh43UhlPuDX2geAT0rmfGPgbQPFKN9tthHeYwLuEBXB9/X6GvZw2ayjaNU5qmHXQ+Xou1XIO1dV4v+Guv+HDJPHEdQsh0lizuX/eXtXLQjjuCOoI6V7NOpCorwlc5HBxepciq1D2qnF2q5D1NOQXLkVW4elVIuoq1FWLAtRdqtRVVi7VaiqBotRdKsxVWi6VZiqALUdWFqrFVpayYFiPtU6VBH2qdKzkUixFVhKrxVOtQykTJ1qdetQR9qnXrUS2GTJUi1GlSLUMaJVqUVElSiolsUSpT+4qNetSCoBDx1p/pTB1p/pUMoetSCo1p9SwHCloHSipexSGyxpLE8ciqyuNrBlBBHoc8fnXkHxD+C1rftLqXhJ47S4JLPZuf3Ln/YP8P8q9iFLnnPeroV6lF80GNxT0PjLUtL1DSLt7LU7Oa1uEOCkox+XYj3pYOgr628SeG9F8R2n2XV7KKdf4HIw6H1U9q8X8Y/CHVdLeS60GQ6jZj/lmeJlH0717mHzKFTSejOSpRa2PPoelXIu1VAkkMhhmjkjkU4KuCGB9xVqLtXffmVzFK25ch61biqlB1FXYqykWWoauR1Thq5HWLAsxVaiqrFVqKpkMsJ0WrMfWq0VWY+tZyAsR9atRVVWrUXQVmBYjqdKgSpkrIssLUqVCnSpkqSixH0qZahj6VKOtZsCZalSoUqZKlgSinimCnis3uUiQVIKjFSCpZSH9qetM7U9ahjHdhUi9Kj7CpF6VLGgpR1pKUdaiRSFoooqC0FFFFIBpoooqZDQev615t8R/hNo/iVpNQ0zbpmqMMs6KPKmP+2vY+45r0mjvWtGvOi+aLBwUtz488ReG9a8M3xtNYsmhbOElXJjf/dbofxqtFX2Bqunafqtm9nqVrDd27HHlyIGwfWvIfGnwbkjZrzwvNvQ/N9kmf7vsrd/oa+gw+awqe7U0ZyTw7Wx5RB1q9D2qK5sbvT7t7W+tZraVTgpIuP50+PIOK9BWaumc1mnqXIu1W4elU4eg+tXYqzkNFqDtVuOqkXarcdZMZaiqzHVaKrMdZsEWY+tWoqqx9aspSYy1H0qePrUEXSp4+tYvca3LMfSp4+tQR9Knj61myixH0qYdRUKdKlSs3uNFhOgqVKiToKlSokMmWpFqJalWoAmXpUiVEvSpF6VJaJh0py9KjXpUi1JQ9elPWmL0p61kA9elP5pg6U5aRRi+LvC+i+KdN+w6xZpKOkcgOJIz7N1FeA+PPhTrnhl3utPD6ppg5EkaZliH+2o/mOPpX01S104bG1cO7J/IzlSUj4sgOT+P+Qauw9a+iPHPwt0LxEXurNV0zUCMl4lwkjerLXjHifwbr/hmYrqNmzw5+W5iy0bD8Ole3QxtKvpezOeVKUdzKh61dh7VSi68Vch6V0SILkVW4e1U4e1W4e1ZMZaiq1HVWKrUdZyGWoqtRdqqx1Zi7VkMtR1ZTqKrR1ZTqKiQFheoqxHVZeoqzHWbLRaj6VMlV17VOnaoewE6VNH1qFe1TRdazZSJ0qZahSpRWYEq1KtRJUq1MtykSJUy9KhSpl6VDKQ9elPXtTF6U9KljH05elJS1EhodTqbTqzYDqdTadUspBRRRUspBSHrS0h61LKQlFFFSMKKKKACiiigAooooAKKKKACiiigAooooAKKKKACiiigAooooAKKKKACiiigAooooAD06ZHce1cn4p8AeHdeZ5pLf7Hdkf6+Abc/7y966z8jQauFSVPWLE4p7ngfiD4a+INILSW6rqdsOQ8A+YD3WuYRWRirjYwOCp4Ofxr6jArJ1zw3omsqf7QsI3fH+tUbXH4jr+NepSzSW1RHPPD/AMp8+RdRVuKu+1n4XvH+90a/Dr18q5GPwDDg/lXJajoOsaS2L+xmjXP3wu5T9GXI/XNelDE0qi0ZzypyW5Xi7VaiqtFgnjp9asxVZKLUXSrMVVoulWYqzGWIqtLVWKrS1kwLEfap0qCPtU6VnIpFiKp1qCKp1qGUiaPtU69agj7VOvWplsMmSpFqNKkWs2NEqVKKiSpRUS2KHr1qUVEvWpRWbGh460/0pg60/wBKljHrT/SmLT/SpYx69KKF6UVI0KKWkozWTaLF+tBIAznFJSHpSuh2MLxP4V0HxDH/AMTKyUzdp4vlkH4j+teX+JPhTq1iWm0eUahB18s4WVR/I/hXtuBijA9OfWuijjatLZ3RMqMZHy9LbT2c5huYJIZAeVkUqQfxqaLpX0dq+k6bq8Jh1Kyiuge7D5h9G6j864jW/hfZyMZdHvntz/zymG5AfTcOf516lHM4T0lozCVCS2PMoOlXI60NS8Ka7pRYz2MkkY/5aRDev145H4is+PPII5HtzXXGrCezOdxtuWYqsxVVjJqzFRIZaiqzH1qtFVmPrWYFlaniPSoFqeKswLSdBUqdaiToKlj61kWWU6VKlRJ0qVOtSUTpUq1EtSpWb3AmSpkqFKmSpYEop4pgp4rN7lIkFSCoxUgqWUh/anrTO1OHSoYx/YVIvSoxUi9KljQUo60lLUSKQtA60maKzuUkKSKTNJRUtlJBRRRSGFFFFABRiiigDO13RNL1y1a31axiuF6ZIwwPqG615j4n+EcsbPP4evRKv/PtccN+Dd69f7dvyox09q6aOKq0fhZnKEWfMWoaXqGlXP2fUbOW1k7CRcA/Q9DRF+dfS97Z2t7AYLy2iniP8EiBh+HpXFa38NNGui0mmzS2MvUIBvjz9Oo/OvUpZpCXxqxzyw8vsnk8XarcdbWp+B/EGm5b7Mt3EvV7c7+Pcfe/SsZVZDskVkcHkMMfzrujUhJe6zJxa3LMVWYqrR9asx1L0EWY+tWU61Wj61ZTrSYFqLpU8fWoIulTx9axe41uWY+lTx9agj6VPH1rNlFhOlSpUSdKlSs3uNFhOgqVKiToKlSokMlWpUqJalXrUgSr0qRelRr0qRelZlki9KkWo16VItIoevSnrTF6U9ayAeOlOSmjpTkpDHUUUVBY6mzRxzRtFLGskbDBVhkEfSlzRmo59bj5TgPFHwr0LUi9xphOl3HJwg3RMfcdq8z1/wAFa9oOXurNprYcC4gBdD78dPxr6K/AUEA59xg+/wBa7KOY1aW+qIlQTPl2DOACDx19atRZ+le6a74K8Pas7SSWQt52H+ut8I2fcdD+VcRq/wAM9TtcyaZcRXqD+Bv3b4/Hj9RXp08fSqb6HPKjJHGw9qtR0XWnX+nSeXf2c9qexkQgH6E9aWLH4+ldPMpbGaTW5ZjqzF2qtH+P41Zi7VEgLUdWU6iq0dWU6is5bATr1FWY6rL1FWY6zZaLA7VYSq47VYSoewEy1NF1qFami61mykTpUoqJKlFZgSpUq1ElSrUy3KRIlTL0qFKmXpUMpD16U5eopq9KcOoqWMlpabTlqJDQ6nU2nVmwHU6m0uam5UVcWikzRmolItRDNFJRUt3KtYKKKKQBRRRQAUUUUAFFFFABRRRQAUUUUAFFFFABRRRQAUUUUAFFFFABRRRQAUUUUAFFFFABRRRQAUtJRQIMDOcUjAFSpGR6UtFNOwzE1Pwxoeo7mksI45O8kXyN9cjr+Nc7e/D1Bl7DUSB2SVc/qMV3oFGK3p4mrDZkOnB9Dyq58Ka5an/j0E6+sTg/zqi9tcW52z28sJ/6aIQK9jIz15prxo4w6Kw9xmuiOYzXxIydBdDyGPrww/AVZUj1yPavR7jRNJnO6Sxh3eoXBqnN4X0t+VEsT/7LZFbLHQfQl0H0ONj7VPHXRP4TQf6m8f8A4EoqFvDV2n+ruIn/AAIqliKb6kujJGXHU61cGhX6/wACN/wMUv8AZV8vWA/gaftYPZhySRXjPNWEpyafeA82z1Ktldf8+7/lUuce4crESpFpy2d1/wA8H/KpBa3HeFxUSnG24JMRKlFKltN3Qj61KlrMewqOddy1FjF61KKeLZs8kCpFtx3aspVIopRZGOtSelPESjrk09UWs3WRSpkY7U8A07aKWodTQtUxFzS0UVnztj5QooopDCiiigAooooAKD1zk59c0UUALz6n86zNU0HSNSz9ssIZGPVwNrfmOa0qKqM5R2Ymk9ziL/4e2THdY3ssH+zIA4/Pg1jXXgzWbXd5Ucd0vqhwf1r1DAx0FHb611xx1WG7uZyoxex47NY3tqcXFrNEfVkOKWIj6V7CwDDDAMPQjNU7jStNuP8AXWULH1281tHMU/iiZ/VzzKM/TFWIutdxP4Z0mTlYmjbsUY1Tk8Jw9YrqQH/aWtI4ym9yfYSOdj6CpU61snwxcKP3dzG/tgimf2BqCH/lkf8AgdV9Yp9xezkUk6VLH1qz/ZN+vWHP0OaF0++Vv+PZzS549w5WNFSpT1srvP8Ax7uPwqRbO6H/ACwf8qlzj3CzESpkoS1uO8Lj8KmS2n/55kfWs3NX3GosQU8U9bWY/wAOKkFrJxkhaiU4lqLGCpBUi23HLU8QqvUk1k6sSlBkZ6CnD6VIqL704KKh1exSpjAKeuaWis5VHcpQsFFFFTzNjtYKKKKQwooooAKKKKACiiigAooooAKKKKACgjPWiincAqlqOm6bqC7L2ygn9C6AkfQ1dowM01JrZiaT3OOv/h/pcpY2dxNaN/dzvX9ef1rDu/A+r2+TbvDdKOmDtY/h/wDXr039KK6YYyrHrcl0Is8gm0rU7XP2iwuEx3C7h+YqNeOCyg17FtHpVe506wuRiezgk+qCt1mWnvIxlh+x5dH068/SrEX413UvhvSHGBbGMf7DEVVfwna/8srqZPQEA1rHG05EujJHLx1YjrZbwvMp+S7Q+gK0weH79T/yzb6Niq+sU3omT7ORRTpUi1b/ALHv1/5Yg/Rs0f2bej/l3Y/Sk5x7hyMZH0qZKctjdgc27ipVs7r/AJ4P+VS5R7jSGrUq05bS57wuPwqRbWfvGw+tRzLuPlEXpUi9KctrN/dqUWsm3nArOU49x8shi9KkWnpb+rVIIVHeodRF8rI16U9enSnhFBp4UVj7WJXIxig4pRkU8AUVPtS+QKKKKi7HYMUUUUhhRRRQAEA9qO9FFADZYo5k2SxrIvowyK57U/Bmg3Y3LbG1k7NCdo/LpXR0VdOtOn8LE0nuee3nw/uUBazvkl/2JFKn8+f5VkT+HNZtQTLYuyj+KPDCvWcUV1RzCot9TKVCLPGtkkT7ZUZG9GUg/rU8YJPX8hXrUtvBMNssMbj/AGlzVCfQdHkPNjEp/wBgYreOPT3RH1d9Dz1eo/wqxHXXS+FdPf8A1LSwn13ZH61XfwrtIEd5k/7S/wCFa/W6T3YnSktDBXtU8daZ8N3i/dlib8cUn9i36/wIfo1Htqb2ZPs5FRKmi61MNLvl6wE/Q5p6WN4Dzbv+VS5w7i5WhqVKKetldD/lg/5VItpdf88H/Kocl3KURqVKtC2tznmFgPepktp/7lQ5R7j5X0GpUy9KVbWb0AqZLZv4mqJTj3KUWRr0pw61KIMfxZpwhGRWbqxRSgxi5p6/SpAiilAFZyqroUoDNtLTqMVm53KUUgoxRRSuMMUUUUhhRRRQAUUUUAFFFFABRRRQAUUUUAFFFFABRRRQAUUUUAFFFFABRRRQAUUUUAFFFFABRRRQAUUUUAFFFFABRRRQAUUUUAFLSUUAFFFFAXCjA780UUAH6UUUUWAKMDNFFAC0mOaKKACjvmiigA70p9xSUUAGB6UUUUBcKKKKACiiigAooooC4UUUUAFFFFABRRRQAUUUUAFFFFABRRRQFwooooAOfU0YoooAMf5zS0lFABjnJ5ooooFYMc0Y5zRRQMMUfpRRQAv1pMUUUAGKMUUUAFFFFABRRRQFwooooAKKKKACiiigAooooAKKKKACiiigAooooAKKKKACiiigAooooC4UUUUAFGB6UUUAGPr+dGBRRQAUo46UlFFgA80UUUAHajtRRQAdqOPQUUUAGKKKKAuGKKKKACiiigAooooAKKKKACiiigAooooAKKKKACiiigAoIyaKKACjH4fSiigAxRj3NFFAARRiiigAPIooooAMUdsc0UUAFBoooAM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BoFFFFAaBRRRQGgUUUUBoFFFFAaBRRRQGgUUUUBoFFFFAaBRRRQGgUUUUBoFFFFAaBRRRQGgUUUUBoFFFFAaBRRRQGgUUUUBoFFFFAaBRRRQGgUUUUBoFFFFAaBRRRQGgUUUUBoFFFFAaBRRRQGgUUUUBoFFFFAaBRRRQGgUUUUBoFFFFAaBRRRQGgUUUUBoFFFFAaBRRRQGgUUUUBoFFFFAaBRRRQGgUUUUBoFFFFAaBRRRQGgUUUUBoFFFFAaBRRRQGgUUUUBoFFFFAaBRRRQGgUUUUBoFFFFAaBRRRQGgUUUUBoFFFFAaBRRRQGgUUUUBoFFFFAaBRRRQGgUUUUBoFFFFAaBRRRQGgUUUUBoFFFFAaBRRRQGgUUUUBoFFFFAaBRRRQGgUUUUBoFFFFAaBRRRQGgUUUUBoFFFFAaBRRRQGgUUUUBoFFFFAaBRRRQGgUUUUBoFFFFAaBRRRQGgUUUUBoFFFFAaBRRRQGgUUUUBoFFFFAaBRRRQGgUUUUBoFFFGR60Boc1/bd5/dh/wC+D/jR/bd5/dh/74P+NZlFeX7Wfc9b2FPsaf8Abd5/dh/74P8AjR/bd5/dh/74P+NZlFHtZ9w9hT7Gn/bd5/dh/wC+D/jR/bd5/dh/74P+NZlFHtZ9w9hT7Gn/AG3ef3Yf++D/AI0f23ef3Yf++D/jWZRR7WfcPYU+xp/23ef3Yf8Avg/40f23ef3Yf++D/jWZRR7WfcPYU+xp/wBt3n92H/vg/wCNH9t3n92H/vg/41mUUe1n3D2FPsaf9t3n92H/AL4P+NH9t3n92H/vg/41mUUe1n3D2FPsaf8Abd5/dh/74P8AjR/bd5/dh/74P+NZlFHtZ9w9hT7Gn/bd5/dh/wC+D/jR/bd5/dh/74P+NZlFHtZ9w9hT7Gn/AG3ef3Yf++D/AI0f23ef3Yf++D/jWZRR7WfcPYU+xp/23ef3Yf8Avg/40f23ef3Yf++D/jWZRR7WfcPYU+xp/wBt3n92H/vg/wCNH9t3n92H/vg/41mUUe1n3D2FPsaf9t3n92H/AL4P+NH9t3n92H/vg/41mUUe1n3D2FPsaf8Abd5/dh/74P8AjR/bd5/dh/74P+NZlFHtZ9w9hT7Gn/bd5/dh/wC+D/jR/bd5/dh/74P+NZlFHtZ9w9hT7Gn/AG3ef3Yf++D/AI0f23ef3Yf++D/jWZRR7WfcPYU+xp/23ef3Yf8Avg/40f23ef3Yf++D/jWZRR7WfcPYU+xp/wBt3n92H/vg/wCNH9t3n92H/vg/41mUUe1n3D2FPsaf9t3n92H/AL4P+NH9t3n92H/vg/41mUUe1n3D2FPsaf8Abd5/dh/74P8AjR/bd5/dh/74P+NZlFHtZ9w9hT7Gn/bd5/dh/wC+D/jR/bd5/dh/74P+NZlFHtZ9w9hT7Gn/AG3ef3Yf++D/AI0f23ef3Yf++D/jWZRR7WfcPYU+xp/23ef3Yf8Avg/40f23ef3Yf++D/jWZRR7WfcPYU+xp/wBt3n92H/vg/wCNH9t3n92H/vg/41mUUe1n3D2FPsaf9t3n92H/AL4P+NH9t3n92H/vg/41mUUe1n3D2FPsaf8Abd5/dh/74P8AjR/bd5/dh/74P+NZlFHtZ9w9hT7Gn/bd5/dh/wC+D/jR/bd5/dh/74P+NZlFHtZ9w9hT7Gn/AG3ef3Yf++D/AI0f23ef3Yf++D/jWZRR7WfcPYU+xp/23ef3Yf8Avg/40f23ef3Yf++D/jWZRR7WfcPYU+xp/wBt3n92H/vg/wCNH9t3n92H/vg/41mUUe1n3D2FPsaf9t3n92H/AL4P+NH9t3n92H/vg/41mUUe1n3D2FPsaf8Abd5/dh/74P8AjR/bd5/dh/74P+NZlFHtZ9w9hT7Gn/bd5/dh/wC+D/jR/bd5/dh/74P+NZlFHtZ9w9hT7Gn/AG3ef3Yf++D/AI0f23ef3Yf++D/jWZRR7WfcPYU+xp/23ef3Yf8Avg/40f23ef3Yf++D/jWZRR7WfcPYU+xp/wBt3n92H/vg/wCNH9t3n92H/vg/41mUUe1n3D2FPsaf9t3n92H/AL4P+NH9t3n92H/vg/41mUUe1n3D2FPsaf8Abd5/dh/74P8AjR/bd5/dh/74P+NZlFHtZ9w9hT7Gn/bd5/dh/wC+D/jR/bd5/dh/74P+NZlFHtZ9w9hT7Gn/AG3ef3Yf++D/AI0f23ef3Yf++D/jWZRR7WfcPYU+xp/23ef3Yf8Avg/40f23ef3Yf++D/jWZRR7WfcPYU+xp/wBt3n92H/vg/wCNH9t3n92H/vg/41mUUe1n3D2FPsaf9t3n92H/AL4P+NH9t3n92H/vg/41mUUe1n3D2FPsaf8Abd5/dh/74P8AjR/bd5/dh/74P+NZlFHtZ9w9hT7Gn/bd5/dh/wC+D/jR/bd5/dh/74P+NZlFHtZ9w9hT7Gn/AG3ef3Yf++D/AI0f23ef3Yf++D/jWZRR7WfcPYU+xp/23ef3Yf8Avg/40f23ef3Yf++D/jWZRR7WfcPYU+xp/wBt3n92H/vg/wCNH9t3n92H/vg/41mUUe1n3D2FPsaf9t3n92H/AL4P+NH9t3n92H/vg/41mUUe1n3D2FPsaf8Abd5/dh/74P8AjR/bd5/dh/74P+NZlFHtZ9w9hT7Gn/bd5/dh/wC+D/jR/bd5/dh/74P+NZlFHtZ9w9hT7Gn/AG3ef3Yf++D/AI0f23ef3Yf++D/jWZRR7WfcPYU+xp/23ef3Yf8Avg/40f23ef3Yf++D/jWZRR7WfcPYU+xp/wBt3n92H/vg/wCNH9t3n92H/vg/41mUUe1n3D2FPsaf9t3n92H/AL4P+NH9t3n92H/vg/41mUUe1n3D2FPsaf8Abd5/dh/74P8AjR/bd5/dh/74P+NZlFHtZ9w9hT7Gn/bd5/dh/wC+D/jR/bd5/dh/74P+NZlFHtZ9w9hT7Gn/AG3ef3Yf++D/AI0f23ef3Yf++D/jWZRR7WfcPYU+xp/23ef3Yf8Avg/40f23ef3Yf++D/jWZRR7WfcPYU+xp/wBt3n92H/vg/wCNH9t3n92H/vg/41mUUe1n3D2FPsaf9t3n92H/AL4P+NH9t3n92H/vg/41mUUe1n3D2FPsaf8Abd5/dh/74P8AjR/bd5/dh/74P+NZlFHtZ9w9hT7Gn/bd5/dh/wC+D/jR/bd5/dh/74P+NZlFHtZ9w9hT7Gn/AG3ef3Yf++D/AI0f23ef3Yf++D/jWZRR7WfcPYU+xp/23ef3Yf8Avg/40f23ef3Yf++D/jWZRR7WfcPYU+xp/wBt3n92H/vg/wCNH9t3n92H/vg/41mUUe1n3D2FPsaf9t3n92H/AL4P+NH9t3n92H/vg/41mUUe1n3D2FPsaf8Abd5/dh/74P8AjR/bd5/dh/74P+NZlFHtZ9w9hT7Gn/bd5/dh/wC+D/jR/bd5/dh/74P+NZlFHtZ9w9hT7Gn/AG3ef3Yf++D/AI0f23ef3Yf++D/jWZRR7WfcPYU+xp/23ef3Yf8Avg/40f23ef3Yf++D/jWZRR7WfcPYU+xp/wBt3n92H/vg/wCNH9t3n92H/vg/41mUHPGBnnpQqs+4/YU+xp/25ef3Yf8Avg/40f25d+kH/fB/xrSHhq0t4YP7S1aK1mnG5U2ZwD61VbQ4l02+vUuxKttII12L8rg456+9dboYhHIq+FZX/tu8/uw/98H/ABo/tu8/uw/98H/Gs4qwA3KR35FG1tu7advrjiuXnqeZ1expdDR/tu8/uw/98H/Gj+27z+7D/wB8H/Gs5VZsbVY56YHWkCs2dqk464HSm5VOjF7Kkt0aX9t3n92H/vg/40f23ef3Yf8Avg/41mqCwJUEgdcdqVlZcblIz0yOtHPUH7KkaP8Abl5/dh/74P8AjR/bl5/dh/74P+NZuCVLYOB1PYVc0Kxj1HU4rOSYwiXOH69uOtOLqykop7kzhRhFya2Jv7bvP7sP/fB/xo/ty89If++D/jTZdMmXXjpQYl/O8vOOSM/ex9OaTxBp8em6o9jFObgooJbGMHv0rRxqqLlfZ2M06DkopatXH/23ef3Yf++D/jR/bd5/dh/74P8AjWaAzNtCkt6Y5pSrYztbGcZx39Kx9pU6GvsafY0f7bvP7sP/AHwf8aP7cvP7sP8A3wf8azgrF9gVi393HNG1skbWyOvHSjnqB7Kl2NH+27z+7D/3wf8AGj+3Lz0h/wC+D/jVOyt/tNzHEW8tZHCmQjhautpluDqH/EyjJtNuzKf6zk5x+WK0iq0o8yM5ewhLle4n9uXnpB/3wf8AGj+27z+7D/3wf8afrekjT7WymE5lNzHvC4xisohlOGzn3GKU3Vg7SZVONGorxRprrl72WHr/AHT/AI1r6fcST2cczhNzA549/rXKiul0b/kGw/Q/zNFOcpPcValCKVkczRS0lYWOi4UUUtFguJRS0lFguFFFLRYLiUUtJRYLhRRS0WC4lFLSUWC4UUtFFguJRRRRYLhRS0UWC4lFFFFguFFLRRYLiUUUUWC4UUtFFguJRRRRYLhRS0UWC4lFFFFguFFLRRYLiUUUtFguJRS0lFguFFFLRYLiUUtJRYLhRRS0WC4lFLSUWC4UUUtFguJRS0lFguFFFLRYLiUUtJRYLhRRS0WC4lFLSUWC4UUUtFguJRRRRYLhRRS0WC4lFFFFguFFLRRYLiUUUUWC4UUtFFguJRRRRYLhRS0UWC4lFFFFguFFLRRYLiUUUUWC4UUtJRYLhRRRRYLhRS0lFguFFFLRYLiUUtJRYLhRRS0WC4lFLSUWC4UUUtFguJRS0lFguFFFLRYLiUUtJRYLhRRS0WC4lFLSUWC4UUUtFguJRRRRYLhRS0UWC4lFFFFguFFLRRYLiUUUUWC4UUtFFguJRRRRYLhRS0UWC4lFFFFguFFLRRYLiUUUUWC4UUtFFguJRRS0WC4lFLSUWC4UUUtFguJQc9uDRSocOrYzgg4pr7h9O511vqmka8Lex1aBku1AjjlX9K0NNiPh/RNYQ4naCUbNw4OQMflWKnie2jYTDRbZblPutnv61Um8RXE+m31rPGHkunDs4P3enH6V7KxVKK5pSvK254csJVlLkjG0brS/mbN/JJq/hazv2gja9F0EGFwDyeK2Y47iaC7t9SksSWgJW3jALJgdSa42z12a10mCxihUvDN5ofd15NaS+MEE8k39lQLNKu2Rw/JqqOKouzk9bIitg6+0I6Juxdg1D+y/BFpJFFE0zPsUuOnPJpuvai2gpYQ2UcIEq+bKxQHeT1Arnb3VjcaJDpvkFBHIX3A1ct/ExW1ghvtOgvHt/wDVO55B7VmsZCT5ea2iNJYOolzct7t3/Q6q3gt4fEskscKqJ7HzXjx3B9KyrS8/t7R9WivYIh5ILx7VwVHasqLxRcDVbi/niWRpIjEiKeEFUtI1U6bBexiHeblNuS33aqWOpNqKempMcDWUW2tdDsfD66gsNnHetYwQPHtWAjLyZ6HPauLvSNP8QSyW/H2e43oO3B6VsQ+MNotmm0yCSeFQiyFuQOma5/Urn7Zfz3flhPMbdtHNZYqvS5Iqm9UzfBYeqpy9pGykj0E2cJ15fEeB9mFn5pP+1jr/AN81ktdtp/hn+2oEie9vJizSsoYKCfesj/hI7k+G/wCxgg4UL5u7kKD0x+lM0nXns7BrG5tYry1JyEfjFayxlJtKLtdX+ZisDWjFuSvZ2t5I6a1MeoRaPq8kaJctOI2IGA4PXioNQ1uD/hLEtL2KGOytpjhtv8W08n86xrjxLLJf2Ui20UVtaMGSBDxVVdYX+3ZdSls45hMSTE54XjFKeMppJRl118whgajbco9HbXY6LV7m6tde0y6mNtLZtKRG8YAyrdj64GK1rPTbWw1G/nuNoW+mCQ8ZyG/+vXD69rbapFBDFbxW0FuCURD+tT6t4luL6OxTy/KNsQ+5WzuIFNY2inJvXsL6hXlGMUrd/wA0dJZ240a0sbF1US3V9zuGSEDZH6AfnUUqJ5XinKjKkY9R8tYeoeJJr3WbO+aEILbGxN3Uk81r3cyweH9Tv7swpLqJBjjD54IGK1jXpVE1HZf5GUsPVpuLnvL87m1HbR/2PZX6wie5t7TMSMevFea31xNd3clxcf61z8w/u+1bI8T3CXFhJDCF+yx7GUNw4rM1i7gvr2S5ht/I3nJTPfua5MbWp1Yrkex3YHDVaMm5rfr8ymK6XRv+QbD9D/M1zQ/pXTaMP+JZD9D/ADNcNFas7cQ9EYX2G8/59Zf++aPsN5/z6y/980UVXsYke2kH2G8/59Zf++aPsN5/z6y/980UUexiHtpB9hvP+fWX/vmj7Def8+sv/fNFFHsYh7aQfYbz/n1l/wC+aPsN5/z6y/8AfNFFHsYh7aQfYbz/AJ9Zf++aPsN5/wA+sv8A3zRRR7GIe2kH2G8/59Zf++aPsN5/z6y/980UUexiHtpB9hvP+fWX/vmj7Def8+sv/fNFFHsYh7aQfYbz/n1l/wC+aPsN5/z6y/8AfNFFHsYh7aQfYbz/AJ9Zf++aPsN5/wA+sv8A3zRRR7GIe2kH2G8/59Zf++aPsN5/z6y/980UUexiP20g+w3n/PrL/wB80fYbz/n1l/75ooo9jEXtpB9hvP8An1l/75o+w3n/AD6y/wDfNFFHsYj9tIPsN5/z6y/980fYbz/n1l/75ooo9jEXtpB9hvP+fWX/AL5o+w3n/PrL/wB80UUexiHtpB9hvP8An1l/75o+w3n/AD6y/wDfNFFHsYh7aQfYbz/n1l/75o+w3n/PrL/3zRRR7GIe2kH2G8/59Zf++aPsN5/z6y/980UUexiHtpB9hvP+fWX/AL5o+w3n/PrL/wB80UUexiHtpB9hvP8An1l/75o+w3n/AD6y/wDfNFFHsYh7aQfYbz/n1l/75o+w3n/PrL/3zRRR7GIe2kH2G8/59Zf++aPsN5/z6y/980UUexiHtpB9hvP+fWX/AL5o+w3n/PrL/wB80UUexiHtpB9hvP8An1l/75o+w3n/AD6y/wDfNFFHsYh7aQfYbz/n1l/75o+w3n/PrL/3zRRR7GIe2kH2G8/59Zf++aPsN5/z6y/980UUexiHtpB9hvP+fWX/AL5o+w3n/PrL/wB80UUexiHtpB9hvP8An1l/75o+w3n/AD6y/wDfNFFHsYh7aQfYbz/n1l/75o+w3n/PrL/3zRRR7GIe2kH2G8/59Zf++aPsN5/z6y/980UUexiP20g+w3n/AD6y/wDfNH2G8/59Zf8Avmiij2MRe2kH2G8/59Zf++aPsN5/z6y/980UUexiHtpB9hvP+fWX/vmj7Def8+sv/fNFFHsYj9tIPsN5/wA+sv8A3zR9hvP+fWX/AL5ooo9jEXtpB9hvP+fWX/vmj7Def8+sv/fNFFHsYh7aQfYbz/n1l/75o+w3n/PrL/3zRRR7GIe2kH2G8/59Zf8Avmj7Def8+sv/AHzRRR7GIe2kH2G8/wCfWX/vmj7Def8APrL/AN80UUexiHtpB9hvP+fWX/vmj7Def8+sv/fNFFHsYh7aQfYbz/n1l/75o+w3n/PrL/3zRRR7GIe2kH2G8/59Zf8Avmj7Def8+sv/AHzRRR7GIe2kH2G8/wCfWX/vmj7Def8APrL/AN80UUexiHtpB9hvP+fWX/vmj7Def8+sv/fNFFHsYh7aQfYbz/n1l/75o+w3n/PrL/3zRRR7GIe2kH2G8/59Zf8Avmj7Def8+sv/AHzRRR7GIe2kH2G8/wCfWX/vmj7Def8APrL/AN80UUexiHtpB9hvP+fWX/vmj7Def8+sv/fNFFHsYh7aQfYbz/n1l/75o+w3n/PrL/3zRRR7GIe2kH2G8/59Zf8Avmj7Def8+sv/AHzRRR7GIe2kH2G8/wCfWX/vmj7Def8APrL/AN80UUexiHtpB9hvP+fWX/vmj7Def8+sv/fNFFHsYh7aQfYbz/n1l/75o+w3n/PrL/3zRRR7GIe2kH2G8/59Zf8Avmj7Def8+sv/AHzRRR7GIe2kH2G8/wCfWX/vmj7Def8APrL/AN80UUexiHtpB9hvP+fWX/vmj7Def8+sv/fNFFHsYh7aQfYbz/n1l/75o+w3n/PrL/3zRRR7GIe2kH2G8/59Zf8Avmj7Def8+sv/AHzRRR7GIe2kH2G8/wCfWX/vmj7Def8APrL/AN80UUexiHtpB9hvP+fWX/vmj7Def8+sv/fNFFHsYh7aQfYbz/n1l/75o+w3n/PrL/3zRRR7GIe2kH2G8/59Zf8Avmj7Def8+sv/AHzRRR7GI/bSD7Def8+sv/fNH2G8/wCfWX/vmiij2MRe2kH2G8/59Zf++aPsN5/z6y/980UUexiP20g+w3n/AD6y/wDfNH2G8/59Zf8Avmiij2MRe2kH2G8/59Zf++aPsN5/z6y/980UUexiHtpB9hvP+fWX/vmj7Def8+sv/fNFFHsYh7aQfYbz/n1l/wC+aPsN5/z6y/8AfNFFHsYh7aQfYbz/AJ9Zf++aPsN5/wA+sv8A3zRRR7GIe2kH2G8/59Zf++aPsN5/z6y/980UUexiHtpB9hvP+fWX/vmj7Def8+sv/fNFFHsYh7aQfYbz/n1l/wC+aPsN5/z6y/8AfNFFHsYh7aQfYbz/AJ9Zf++aPsN5/wA+sv8A3zRRR7GIe2kH2G8/59Zf++aPsN5/z6y/980UU1RiP28g+w3n/PrL/wB80fYbz/n1m/75oooVGLuTLESTQfYbz/n1m/75o+w3n/PrL/3zRRT9jG1xqvLYPsN5/wA+sv8A3zR9ivP+fWX/AL5ooqXSiP20g+w3n/PrL/3zR9hvP+fWX/vmiin7CKF7eQfYbz/n1m/75o+w3n/PrL/3zRRSVGKQe3ltYPsN5/z6zf8AfNH2K8/59Zf++aKKcqEY7BGtJh9hvP8An1m/75o+w3n/AD6y/wDfNFFL2MQ9vIPsN5/z6y/980fYbz/n1l/75ooqlRiHt5AbC76/Z5gf92j7DeMPmt5vb5aKKmUEg9s7XEFjeY/49pT/AMBpfsN5/wA+sv8A3zRRSjTiHt5CfYrzd/x7TZ7fLW/pMMkenxIyygjORt9zRRWtKnG7M6tWTSP/2Q==">
            <a:extLst>
              <a:ext uri="{FF2B5EF4-FFF2-40B4-BE49-F238E27FC236}">
                <a16:creationId xmlns:a16="http://schemas.microsoft.com/office/drawing/2014/main" id="{AF9AD5D2-29D1-4D26-ACD5-80FFFD15809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568110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5" name="Tijdelijke aanduiding voor inhoud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5003" y="-94267"/>
            <a:ext cx="8943947" cy="3219821"/>
          </a:xfrm>
        </p:spPr>
      </p:pic>
      <p:pic>
        <p:nvPicPr>
          <p:cNvPr id="7" name="Afbeelding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6218" y="3125555"/>
            <a:ext cx="6635458" cy="3732445"/>
          </a:xfrm>
          <a:prstGeom prst="rect">
            <a:avLst/>
          </a:prstGeom>
        </p:spPr>
      </p:pic>
      <p:pic>
        <p:nvPicPr>
          <p:cNvPr id="4" name="Afbeelding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10627"/>
            <a:ext cx="5621866" cy="316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1697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solidFill>
                  <a:schemeClr val="tx1"/>
                </a:solidFill>
              </a:rPr>
              <a:t>Achtergrond</a:t>
            </a:r>
          </a:p>
        </p:txBody>
      </p:sp>
      <p:pic>
        <p:nvPicPr>
          <p:cNvPr id="5" name="Tijdelijke aanduiding voor inhoud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15721" cy="3518128"/>
          </a:xfrm>
        </p:spPr>
      </p:pic>
      <p:pic>
        <p:nvPicPr>
          <p:cNvPr id="7" name="Afbeelding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439" y="3323492"/>
            <a:ext cx="12272598" cy="3534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12572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5" name="Tijdelijke aanduiding voor inhoud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977" y="129381"/>
            <a:ext cx="5723467" cy="3219450"/>
          </a:xfrm>
        </p:spPr>
      </p:pic>
      <p:pic>
        <p:nvPicPr>
          <p:cNvPr id="7" name="Afbeelding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5157" y="129381"/>
            <a:ext cx="5723467" cy="3219450"/>
          </a:xfrm>
          <a:prstGeom prst="rect">
            <a:avLst/>
          </a:prstGeom>
        </p:spPr>
      </p:pic>
      <p:pic>
        <p:nvPicPr>
          <p:cNvPr id="9" name="Afbeelding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7567" y="3486150"/>
            <a:ext cx="5723467" cy="3219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0664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br>
              <a:rPr lang="nl-NL" dirty="0"/>
            </a:b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2123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3044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5" name="Tijdelijke aanduiding voor inhoud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303078" cy="6858000"/>
          </a:xfrm>
        </p:spPr>
      </p:pic>
    </p:spTree>
    <p:extLst>
      <p:ext uri="{BB962C8B-B14F-4D97-AF65-F5344CB8AC3E}">
        <p14:creationId xmlns:p14="http://schemas.microsoft.com/office/powerpoint/2010/main" val="6377647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Gameplay</a:t>
            </a:r>
          </a:p>
        </p:txBody>
      </p:sp>
      <p:pic>
        <p:nvPicPr>
          <p:cNvPr id="5" name="Tijdelijke aanduiding voor inhoud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7999"/>
          </a:xfrm>
        </p:spPr>
      </p:pic>
    </p:spTree>
    <p:extLst>
      <p:ext uri="{BB962C8B-B14F-4D97-AF65-F5344CB8AC3E}">
        <p14:creationId xmlns:p14="http://schemas.microsoft.com/office/powerpoint/2010/main" val="16502008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5" name="Tijdelijke aanduiding voor inhoud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191999" cy="6857999"/>
          </a:xfrm>
        </p:spPr>
      </p:pic>
    </p:spTree>
    <p:extLst>
      <p:ext uri="{BB962C8B-B14F-4D97-AF65-F5344CB8AC3E}">
        <p14:creationId xmlns:p14="http://schemas.microsoft.com/office/powerpoint/2010/main" val="38000053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5" name="Tijdelijke aanduiding voor inhoud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</p:spPr>
      </p:pic>
    </p:spTree>
    <p:extLst>
      <p:ext uri="{BB962C8B-B14F-4D97-AF65-F5344CB8AC3E}">
        <p14:creationId xmlns:p14="http://schemas.microsoft.com/office/powerpoint/2010/main" val="1766930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82109" y="2828925"/>
            <a:ext cx="8596668" cy="1320800"/>
          </a:xfrm>
        </p:spPr>
        <p:txBody>
          <a:bodyPr>
            <a:normAutofit/>
          </a:bodyPr>
          <a:lstStyle/>
          <a:p>
            <a:pPr algn="ctr"/>
            <a:r>
              <a:rPr lang="nl-NL" sz="7200" b="1" dirty="0"/>
              <a:t>De Game.</a:t>
            </a:r>
            <a:endParaRPr lang="nl-NL" sz="72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-1289030" y="7015811"/>
            <a:ext cx="8596668" cy="3880773"/>
          </a:xfrm>
        </p:spPr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0414672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Inleiding </a:t>
            </a:r>
            <a:br>
              <a:rPr lang="nl-NL" dirty="0"/>
            </a:b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Doelgroep onderzoek</a:t>
            </a:r>
          </a:p>
          <a:p>
            <a:r>
              <a:rPr lang="nl-NL" dirty="0"/>
              <a:t>Game concept</a:t>
            </a:r>
          </a:p>
          <a:p>
            <a:r>
              <a:rPr lang="nl-NL" dirty="0" err="1"/>
              <a:t>One</a:t>
            </a:r>
            <a:r>
              <a:rPr lang="nl-NL" dirty="0"/>
              <a:t> Page</a:t>
            </a:r>
          </a:p>
          <a:p>
            <a:r>
              <a:rPr lang="nl-NL" dirty="0" err="1"/>
              <a:t>styleguide</a:t>
            </a:r>
            <a:endParaRPr lang="nl-NL" dirty="0"/>
          </a:p>
          <a:p>
            <a:r>
              <a:rPr lang="nl-NL" dirty="0" err="1"/>
              <a:t>Character</a:t>
            </a:r>
            <a:r>
              <a:rPr lang="nl-NL" dirty="0"/>
              <a:t> design</a:t>
            </a:r>
          </a:p>
          <a:p>
            <a:r>
              <a:rPr lang="nl-NL" dirty="0"/>
              <a:t>Environment design</a:t>
            </a:r>
          </a:p>
          <a:p>
            <a:r>
              <a:rPr lang="nl-NL" dirty="0" err="1"/>
              <a:t>Mockup</a:t>
            </a:r>
            <a:endParaRPr lang="nl-NL" dirty="0"/>
          </a:p>
          <a:p>
            <a:r>
              <a:rPr lang="nl-NL" dirty="0"/>
              <a:t>Vragen?</a:t>
            </a:r>
          </a:p>
          <a:p>
            <a:pPr marL="0" indent="0">
              <a:buNone/>
            </a:pPr>
            <a:endParaRPr lang="nl-NL" dirty="0"/>
          </a:p>
          <a:p>
            <a:endParaRPr lang="nl-NL" dirty="0"/>
          </a:p>
          <a:p>
            <a:endParaRPr lang="nl-NL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281503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72634" y="2637300"/>
            <a:ext cx="8596668" cy="1320800"/>
          </a:xfrm>
        </p:spPr>
        <p:txBody>
          <a:bodyPr>
            <a:normAutofit fontScale="90000"/>
          </a:bodyPr>
          <a:lstStyle/>
          <a:p>
            <a:pPr algn="ctr"/>
            <a:r>
              <a:rPr lang="nl-NL" sz="8000" dirty="0"/>
              <a:t>Vragen?</a:t>
            </a:r>
            <a:br>
              <a:rPr lang="nl-NL" dirty="0"/>
            </a:b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6363759" y="7085014"/>
            <a:ext cx="8596668" cy="3880773"/>
          </a:xfrm>
        </p:spPr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4113647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5" name="Tijdelijke aanduiding voor inhoud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547" y="0"/>
            <a:ext cx="12221547" cy="6858000"/>
          </a:xfrm>
        </p:spPr>
      </p:pic>
    </p:spTree>
    <p:extLst>
      <p:ext uri="{BB962C8B-B14F-4D97-AF65-F5344CB8AC3E}">
        <p14:creationId xmlns:p14="http://schemas.microsoft.com/office/powerpoint/2010/main" val="1731705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Game Concept</a:t>
            </a:r>
            <a:br>
              <a:rPr lang="nl-NL" dirty="0"/>
            </a:b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/>
              <a:t>Endless</a:t>
            </a:r>
            <a:r>
              <a:rPr lang="nl-NL" dirty="0"/>
              <a:t> runner</a:t>
            </a:r>
          </a:p>
          <a:p>
            <a:r>
              <a:rPr lang="nl-NL" dirty="0"/>
              <a:t>2d en 3d (Paper Mario)</a:t>
            </a:r>
          </a:p>
          <a:p>
            <a:r>
              <a:rPr lang="nl-NL" dirty="0"/>
              <a:t>Hendrick</a:t>
            </a:r>
          </a:p>
          <a:p>
            <a:r>
              <a:rPr lang="nl-NL" dirty="0"/>
              <a:t>Obstakels en </a:t>
            </a:r>
            <a:r>
              <a:rPr lang="nl-NL" dirty="0" err="1"/>
              <a:t>pickups</a:t>
            </a:r>
            <a:endParaRPr lang="nl-NL" dirty="0"/>
          </a:p>
          <a:p>
            <a:r>
              <a:rPr lang="nl-NL" dirty="0"/>
              <a:t>Kinderen iets leren over de ruimte op een speelse manier</a:t>
            </a:r>
          </a:p>
          <a:p>
            <a:pPr marL="0" indent="0">
              <a:buNone/>
            </a:pPr>
            <a:endParaRPr lang="nl-NL" dirty="0"/>
          </a:p>
          <a:p>
            <a:endParaRPr lang="nl-NL" dirty="0"/>
          </a:p>
        </p:txBody>
      </p:sp>
      <p:sp>
        <p:nvSpPr>
          <p:cNvPr id="4" name="Rechthoek 3">
            <a:extLst>
              <a:ext uri="{FF2B5EF4-FFF2-40B4-BE49-F238E27FC236}">
                <a16:creationId xmlns:a16="http://schemas.microsoft.com/office/drawing/2014/main" id="{178D5588-711A-4ECD-BD72-2A43FC191FC8}"/>
              </a:ext>
            </a:extLst>
          </p:cNvPr>
          <p:cNvSpPr/>
          <p:nvPr/>
        </p:nvSpPr>
        <p:spPr>
          <a:xfrm>
            <a:off x="5974813" y="3244334"/>
            <a:ext cx="5870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dirty="0">
                <a:solidFill>
                  <a:srgbClr val="000000"/>
                </a:solidFill>
                <a:latin typeface="Times New Roman" panose="02020603050405020304" pitchFamily="18" charset="0"/>
              </a:rPr>
              <a:t> </a:t>
            </a:r>
            <a:r>
              <a:rPr lang="nl-NL" dirty="0"/>
              <a:t>     </a:t>
            </a:r>
          </a:p>
        </p:txBody>
      </p:sp>
    </p:spTree>
    <p:extLst>
      <p:ext uri="{BB962C8B-B14F-4D97-AF65-F5344CB8AC3E}">
        <p14:creationId xmlns:p14="http://schemas.microsoft.com/office/powerpoint/2010/main" val="4980818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Het concept</a:t>
            </a:r>
            <a:br>
              <a:rPr lang="nl-NL" dirty="0"/>
            </a:br>
            <a:endParaRPr lang="nl-NL" dirty="0"/>
          </a:p>
        </p:txBody>
      </p:sp>
      <p:pic>
        <p:nvPicPr>
          <p:cNvPr id="6" name="Tijdelijke aanduiding voor inhoud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267229" cy="6900316"/>
          </a:xfrm>
        </p:spPr>
      </p:pic>
    </p:spTree>
    <p:extLst>
      <p:ext uri="{BB962C8B-B14F-4D97-AF65-F5344CB8AC3E}">
        <p14:creationId xmlns:p14="http://schemas.microsoft.com/office/powerpoint/2010/main" val="8691576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7" name="Tijdelijke aanduiding voor inhoud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0836" y="-27709"/>
            <a:ext cx="12302837" cy="6920346"/>
          </a:xfrm>
        </p:spPr>
      </p:pic>
    </p:spTree>
    <p:extLst>
      <p:ext uri="{BB962C8B-B14F-4D97-AF65-F5344CB8AC3E}">
        <p14:creationId xmlns:p14="http://schemas.microsoft.com/office/powerpoint/2010/main" val="3158106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 err="1"/>
              <a:t>Character</a:t>
            </a:r>
            <a:r>
              <a:rPr lang="nl-NL" dirty="0"/>
              <a:t> design</a:t>
            </a:r>
            <a:br>
              <a:rPr lang="nl-NL" dirty="0"/>
            </a:br>
            <a:endParaRPr lang="nl-NL" dirty="0"/>
          </a:p>
        </p:txBody>
      </p:sp>
      <p:pic>
        <p:nvPicPr>
          <p:cNvPr id="7" name="Tijdelijke aanduiding voor inhoud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</p:spPr>
      </p:pic>
      <p:pic>
        <p:nvPicPr>
          <p:cNvPr id="4" name="Afbeelding 3">
            <a:extLst>
              <a:ext uri="{FF2B5EF4-FFF2-40B4-BE49-F238E27FC236}">
                <a16:creationId xmlns:a16="http://schemas.microsoft.com/office/drawing/2014/main" id="{B7FE9315-F282-4059-B49D-1A3816A9BD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3137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6" name="Tijdelijke aanduiding voor inhoud 5">
            <a:extLst>
              <a:ext uri="{FF2B5EF4-FFF2-40B4-BE49-F238E27FC236}">
                <a16:creationId xmlns:a16="http://schemas.microsoft.com/office/drawing/2014/main" id="{1962A727-8099-4E66-85BB-7898B79801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555" y="0"/>
            <a:ext cx="12200555" cy="6862812"/>
          </a:xfrm>
        </p:spPr>
      </p:pic>
    </p:spTree>
    <p:extLst>
      <p:ext uri="{BB962C8B-B14F-4D97-AF65-F5344CB8AC3E}">
        <p14:creationId xmlns:p14="http://schemas.microsoft.com/office/powerpoint/2010/main" val="29381832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7" name="Tijdelijke aanduiding voor inhoud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</p:spPr>
      </p:pic>
      <p:pic>
        <p:nvPicPr>
          <p:cNvPr id="4" name="Afbeelding 3">
            <a:extLst>
              <a:ext uri="{FF2B5EF4-FFF2-40B4-BE49-F238E27FC236}">
                <a16:creationId xmlns:a16="http://schemas.microsoft.com/office/drawing/2014/main" id="{56F2ECEF-945F-4072-B34B-1A428C5853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723027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876</TotalTime>
  <Words>66</Words>
  <Application>Microsoft Office PowerPoint</Application>
  <PresentationFormat>Breedbeeld</PresentationFormat>
  <Paragraphs>28</Paragraphs>
  <Slides>20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20</vt:i4>
      </vt:variant>
    </vt:vector>
  </HeadingPairs>
  <TitlesOfParts>
    <vt:vector size="25" baseType="lpstr">
      <vt:lpstr>Arial</vt:lpstr>
      <vt:lpstr>Times New Roman</vt:lpstr>
      <vt:lpstr>Trebuchet MS</vt:lpstr>
      <vt:lpstr>Wingdings 3</vt:lpstr>
      <vt:lpstr>Facet</vt:lpstr>
      <vt:lpstr>Hendrick’s adventure </vt:lpstr>
      <vt:lpstr>Inleiding  </vt:lpstr>
      <vt:lpstr>PowerPoint-presentatie</vt:lpstr>
      <vt:lpstr>Game Concept </vt:lpstr>
      <vt:lpstr>Het concept </vt:lpstr>
      <vt:lpstr>PowerPoint-presentatie</vt:lpstr>
      <vt:lpstr>Character design </vt:lpstr>
      <vt:lpstr>PowerPoint-presentatie</vt:lpstr>
      <vt:lpstr>PowerPoint-presentatie</vt:lpstr>
      <vt:lpstr>PowerPoint-presentatie</vt:lpstr>
      <vt:lpstr>PowerPoint-presentatie</vt:lpstr>
      <vt:lpstr>Achtergrond</vt:lpstr>
      <vt:lpstr>PowerPoint-presentatie</vt:lpstr>
      <vt:lpstr> </vt:lpstr>
      <vt:lpstr>PowerPoint-presentatie</vt:lpstr>
      <vt:lpstr>Gameplay</vt:lpstr>
      <vt:lpstr>PowerPoint-presentatie</vt:lpstr>
      <vt:lpstr>PowerPoint-presentatie</vt:lpstr>
      <vt:lpstr>De Game.</vt:lpstr>
      <vt:lpstr>Vragen?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Mart van Zanten</dc:creator>
  <cp:lastModifiedBy>Remco Remerij</cp:lastModifiedBy>
  <cp:revision>31</cp:revision>
  <dcterms:created xsi:type="dcterms:W3CDTF">2017-06-01T19:03:31Z</dcterms:created>
  <dcterms:modified xsi:type="dcterms:W3CDTF">2017-07-03T09:23:39Z</dcterms:modified>
</cp:coreProperties>
</file>

<file path=docProps/thumbnail.jpeg>
</file>